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1"/>
  </p:notesMasterIdLst>
  <p:sldIdLst>
    <p:sldId id="30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433" r:id="rId32"/>
    <p:sldId id="285" r:id="rId33"/>
    <p:sldId id="286" r:id="rId34"/>
    <p:sldId id="287" r:id="rId35"/>
    <p:sldId id="288" r:id="rId36"/>
    <p:sldId id="289" r:id="rId37"/>
    <p:sldId id="290" r:id="rId38"/>
    <p:sldId id="291" r:id="rId39"/>
    <p:sldId id="292" r:id="rId40"/>
    <p:sldId id="293" r:id="rId41"/>
    <p:sldId id="294" r:id="rId42"/>
    <p:sldId id="295" r:id="rId43"/>
    <p:sldId id="297" r:id="rId44"/>
    <p:sldId id="300" r:id="rId45"/>
    <p:sldId id="302" r:id="rId46"/>
    <p:sldId id="303" r:id="rId47"/>
    <p:sldId id="304" r:id="rId48"/>
    <p:sldId id="305" r:id="rId49"/>
    <p:sldId id="307" r:id="rId50"/>
    <p:sldId id="308" r:id="rId51"/>
    <p:sldId id="309" r:id="rId52"/>
    <p:sldId id="311" r:id="rId53"/>
    <p:sldId id="312" r:id="rId54"/>
    <p:sldId id="313" r:id="rId55"/>
    <p:sldId id="316" r:id="rId56"/>
    <p:sldId id="317" r:id="rId57"/>
    <p:sldId id="318" r:id="rId58"/>
    <p:sldId id="434" r:id="rId59"/>
    <p:sldId id="319" r:id="rId60"/>
    <p:sldId id="320" r:id="rId61"/>
    <p:sldId id="321" r:id="rId62"/>
    <p:sldId id="322" r:id="rId63"/>
    <p:sldId id="323" r:id="rId64"/>
    <p:sldId id="324" r:id="rId65"/>
    <p:sldId id="325" r:id="rId66"/>
    <p:sldId id="326" r:id="rId67"/>
    <p:sldId id="327" r:id="rId68"/>
    <p:sldId id="328" r:id="rId69"/>
    <p:sldId id="329" r:id="rId70"/>
    <p:sldId id="330" r:id="rId71"/>
    <p:sldId id="331" r:id="rId72"/>
    <p:sldId id="332" r:id="rId73"/>
    <p:sldId id="333" r:id="rId74"/>
    <p:sldId id="334" r:id="rId75"/>
    <p:sldId id="335" r:id="rId76"/>
    <p:sldId id="336" r:id="rId77"/>
    <p:sldId id="337" r:id="rId78"/>
    <p:sldId id="338" r:id="rId79"/>
    <p:sldId id="339" r:id="rId80"/>
    <p:sldId id="340" r:id="rId81"/>
    <p:sldId id="341" r:id="rId82"/>
    <p:sldId id="342" r:id="rId83"/>
    <p:sldId id="343" r:id="rId84"/>
    <p:sldId id="344" r:id="rId85"/>
    <p:sldId id="345" r:id="rId86"/>
    <p:sldId id="346" r:id="rId87"/>
    <p:sldId id="347" r:id="rId88"/>
    <p:sldId id="435" r:id="rId89"/>
    <p:sldId id="348" r:id="rId90"/>
    <p:sldId id="349" r:id="rId91"/>
    <p:sldId id="350" r:id="rId92"/>
    <p:sldId id="351" r:id="rId93"/>
    <p:sldId id="352" r:id="rId94"/>
    <p:sldId id="353" r:id="rId95"/>
    <p:sldId id="354" r:id="rId96"/>
    <p:sldId id="355" r:id="rId97"/>
    <p:sldId id="356" r:id="rId98"/>
    <p:sldId id="357" r:id="rId99"/>
    <p:sldId id="358" r:id="rId100"/>
    <p:sldId id="359" r:id="rId101"/>
    <p:sldId id="360" r:id="rId102"/>
    <p:sldId id="361" r:id="rId103"/>
    <p:sldId id="362" r:id="rId104"/>
    <p:sldId id="363" r:id="rId105"/>
    <p:sldId id="364" r:id="rId106"/>
    <p:sldId id="365" r:id="rId107"/>
    <p:sldId id="366" r:id="rId108"/>
    <p:sldId id="367" r:id="rId109"/>
    <p:sldId id="368" r:id="rId110"/>
    <p:sldId id="369" r:id="rId111"/>
    <p:sldId id="370" r:id="rId112"/>
    <p:sldId id="371" r:id="rId113"/>
    <p:sldId id="372" r:id="rId114"/>
    <p:sldId id="373" r:id="rId115"/>
    <p:sldId id="374" r:id="rId116"/>
    <p:sldId id="375" r:id="rId117"/>
    <p:sldId id="436" r:id="rId118"/>
    <p:sldId id="376" r:id="rId119"/>
    <p:sldId id="377" r:id="rId120"/>
    <p:sldId id="378" r:id="rId121"/>
    <p:sldId id="379" r:id="rId122"/>
    <p:sldId id="380" r:id="rId123"/>
    <p:sldId id="381" r:id="rId124"/>
    <p:sldId id="382" r:id="rId125"/>
    <p:sldId id="383" r:id="rId126"/>
    <p:sldId id="384" r:id="rId127"/>
    <p:sldId id="385" r:id="rId128"/>
    <p:sldId id="386" r:id="rId129"/>
    <p:sldId id="387" r:id="rId130"/>
    <p:sldId id="388" r:id="rId131"/>
    <p:sldId id="389" r:id="rId132"/>
    <p:sldId id="390" r:id="rId133"/>
    <p:sldId id="391" r:id="rId134"/>
    <p:sldId id="393" r:id="rId135"/>
    <p:sldId id="396" r:id="rId136"/>
    <p:sldId id="397" r:id="rId137"/>
    <p:sldId id="399" r:id="rId138"/>
    <p:sldId id="400" r:id="rId139"/>
    <p:sldId id="401" r:id="rId140"/>
    <p:sldId id="402" r:id="rId141"/>
    <p:sldId id="403" r:id="rId142"/>
    <p:sldId id="404" r:id="rId143"/>
    <p:sldId id="405" r:id="rId144"/>
    <p:sldId id="406" r:id="rId145"/>
    <p:sldId id="407" r:id="rId146"/>
    <p:sldId id="408" r:id="rId147"/>
    <p:sldId id="409" r:id="rId148"/>
    <p:sldId id="410" r:id="rId149"/>
    <p:sldId id="411" r:id="rId150"/>
    <p:sldId id="412" r:id="rId151"/>
    <p:sldId id="413" r:id="rId152"/>
    <p:sldId id="414" r:id="rId153"/>
    <p:sldId id="437" r:id="rId154"/>
    <p:sldId id="415" r:id="rId155"/>
    <p:sldId id="416" r:id="rId156"/>
    <p:sldId id="417" r:id="rId157"/>
    <p:sldId id="418" r:id="rId158"/>
    <p:sldId id="419" r:id="rId159"/>
    <p:sldId id="420" r:id="rId160"/>
    <p:sldId id="421" r:id="rId161"/>
    <p:sldId id="422" r:id="rId162"/>
    <p:sldId id="423" r:id="rId163"/>
    <p:sldId id="424" r:id="rId164"/>
    <p:sldId id="427" r:id="rId165"/>
    <p:sldId id="428" r:id="rId166"/>
    <p:sldId id="429" r:id="rId167"/>
    <p:sldId id="430" r:id="rId168"/>
    <p:sldId id="431" r:id="rId169"/>
    <p:sldId id="432" r:id="rId1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18" d="100"/>
          <a:sy n="118" d="100"/>
        </p:scale>
        <p:origin x="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notesMaster" Target="notesMasters/notesMaster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heme" Target="theme/theme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AEA12-8DEB-40A8-AAF1-4B050C840884}" type="datetimeFigureOut">
              <a:rPr lang="en-US" smtClean="0"/>
              <a:t>6/16/2026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E5B2AC-2985-43F6-90E7-BF5ADEBFDF51}" type="slidenum">
              <a:rPr lang="en-US" smtClean="0"/>
              <a:t>‹#›</a:t>
            </a:fld>
            <a:endParaRPr lang="en-US"/>
          </a:p>
        </p:txBody>
      </p:sp>
    </p:spTree>
    <p:extLst>
      <p:ext uri="{BB962C8B-B14F-4D97-AF65-F5344CB8AC3E}">
        <p14:creationId xmlns:p14="http://schemas.microsoft.com/office/powerpoint/2010/main" val="3801022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2C29B-0625-D449-A9A3-8E855D40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36084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60CBF-53C8-B665-C289-433659B11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F0F508-7E7A-0865-DA5F-145D30B82B3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A9A04A2-CD12-5CAC-9AE1-5DA188D929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D625C1-E25E-95AF-A977-65A199FC822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2C29B-0625-D449-A9A3-8E855D40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38381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3EFAC-376E-CA52-816A-68435C3A53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E588E3-B083-403E-79C5-22C37284FD8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AC057EE-ADC6-4911-6F35-29EA1DA64B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70E1FA-BF47-475C-B277-D39EB7CFEEE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2C29B-0625-D449-A9A3-8E855D40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86675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728FC-F948-0ABA-C298-2F0638A637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0B0E6D-DB4F-DE01-F6A3-338CC131A22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7295D67-7D12-F1CE-2840-92C3C57E9A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5DAD8D-02FB-5A2A-655C-FD97AE42AB9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2C29B-0625-D449-A9A3-8E855D40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90409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B4FD5-F25F-A554-8BE3-ED1F549610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2B126D-56A9-1EDD-6AE1-6590C3C13E6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2B815D-0B35-9BF1-7BF0-E42111FB04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B8CC1D-DE01-31EA-4CCE-6288977A24A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2C29B-0625-D449-A9A3-8E855D40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117</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99741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5F821-B904-E9BA-CEC1-CB3E52D06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942399-1964-0053-D0FF-253E5679837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521409D-7247-7773-E45C-62EEC074F2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32840A-E354-F5EE-6B00-9569BF85AEB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52C29B-0625-D449-A9A3-8E855D4044E2}"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153</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37173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709B0-F6B6-6702-4791-B6F3026F62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69FFDB-4B21-5C92-3B04-0615117764C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E674AC-F5AD-BFD4-4100-36122A62E813}"/>
              </a:ext>
            </a:extLst>
          </p:cNvPr>
          <p:cNvSpPr>
            <a:spLocks noGrp="1"/>
          </p:cNvSpPr>
          <p:nvPr>
            <p:ph type="dt" sz="half" idx="10"/>
          </p:nvPr>
        </p:nvSpPr>
        <p:spPr/>
        <p:txBody>
          <a:bodyPr/>
          <a:lstStyle/>
          <a:p>
            <a:fld id="{2BB90B02-6783-4792-8CBF-4123B4E625E3}" type="datetimeFigureOut">
              <a:rPr lang="en-US" smtClean="0"/>
              <a:t>6/16/2026</a:t>
            </a:fld>
            <a:endParaRPr lang="en-US"/>
          </a:p>
        </p:txBody>
      </p:sp>
      <p:sp>
        <p:nvSpPr>
          <p:cNvPr id="5" name="Footer Placeholder 4">
            <a:extLst>
              <a:ext uri="{FF2B5EF4-FFF2-40B4-BE49-F238E27FC236}">
                <a16:creationId xmlns:a16="http://schemas.microsoft.com/office/drawing/2014/main" id="{59AF60AD-871F-376E-D835-FB364FEDC4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C0D098-29D6-CE8D-CC17-81C155B1684D}"/>
              </a:ext>
            </a:extLst>
          </p:cNvPr>
          <p:cNvSpPr>
            <a:spLocks noGrp="1"/>
          </p:cNvSpPr>
          <p:nvPr>
            <p:ph type="sldNum" sz="quarter" idx="12"/>
          </p:nvPr>
        </p:nvSpPr>
        <p:spPr/>
        <p:txBody>
          <a:bodyPr/>
          <a:lstStyle/>
          <a:p>
            <a:fld id="{42F84741-CB1E-44E1-97CC-D8E5E590D30E}" type="slidenum">
              <a:rPr lang="en-US" smtClean="0"/>
              <a:t>‹#›</a:t>
            </a:fld>
            <a:endParaRPr lang="en-US"/>
          </a:p>
        </p:txBody>
      </p:sp>
    </p:spTree>
    <p:extLst>
      <p:ext uri="{BB962C8B-B14F-4D97-AF65-F5344CB8AC3E}">
        <p14:creationId xmlns:p14="http://schemas.microsoft.com/office/powerpoint/2010/main" val="4007878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17F23-5A40-3B49-2FE4-2493EAE0D3EE}"/>
              </a:ext>
            </a:extLst>
          </p:cNvPr>
          <p:cNvSpPr>
            <a:spLocks noGrp="1"/>
          </p:cNvSpPr>
          <p:nvPr>
            <p:ph type="title"/>
          </p:nvPr>
        </p:nvSpPr>
        <p:spPr>
          <a:xfrm>
            <a:off x="829586" y="1621432"/>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D39B9A00-16C1-7B8F-7C6A-AC863F714CBB}"/>
              </a:ext>
            </a:extLst>
          </p:cNvPr>
          <p:cNvSpPr>
            <a:spLocks noGrp="1"/>
          </p:cNvSpPr>
          <p:nvPr>
            <p:ph type="dt" sz="half" idx="10"/>
          </p:nvPr>
        </p:nvSpPr>
        <p:spPr/>
        <p:txBody>
          <a:bodyPr/>
          <a:lstStyle/>
          <a:p>
            <a:fld id="{2BB90B02-6783-4792-8CBF-4123B4E625E3}" type="datetimeFigureOut">
              <a:rPr lang="en-US" smtClean="0"/>
              <a:t>6/16/2026</a:t>
            </a:fld>
            <a:endParaRPr lang="en-US"/>
          </a:p>
        </p:txBody>
      </p:sp>
      <p:sp>
        <p:nvSpPr>
          <p:cNvPr id="4" name="Footer Placeholder 3">
            <a:extLst>
              <a:ext uri="{FF2B5EF4-FFF2-40B4-BE49-F238E27FC236}">
                <a16:creationId xmlns:a16="http://schemas.microsoft.com/office/drawing/2014/main" id="{DB2AB844-BB91-DAF2-56A1-983D884C9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E2623E-6840-1E50-7DB7-1EA3FCE63C1B}"/>
              </a:ext>
            </a:extLst>
          </p:cNvPr>
          <p:cNvSpPr>
            <a:spLocks noGrp="1"/>
          </p:cNvSpPr>
          <p:nvPr>
            <p:ph type="sldNum" sz="quarter" idx="12"/>
          </p:nvPr>
        </p:nvSpPr>
        <p:spPr/>
        <p:txBody>
          <a:bodyPr/>
          <a:lstStyle/>
          <a:p>
            <a:fld id="{42F84741-CB1E-44E1-97CC-D8E5E590D30E}" type="slidenum">
              <a:rPr lang="en-US" smtClean="0"/>
              <a:t>‹#›</a:t>
            </a:fld>
            <a:endParaRPr lang="en-US"/>
          </a:p>
        </p:txBody>
      </p:sp>
    </p:spTree>
    <p:extLst>
      <p:ext uri="{BB962C8B-B14F-4D97-AF65-F5344CB8AC3E}">
        <p14:creationId xmlns:p14="http://schemas.microsoft.com/office/powerpoint/2010/main" val="395078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Divider Slide Option 1 — White">
    <p:bg>
      <p:bgPr>
        <a:solidFill>
          <a:schemeClr val="bg1"/>
        </a:solidFill>
        <a:effectLst/>
      </p:bgPr>
    </p:bg>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5951EC1-789D-F339-FB6E-398F0CEC1562}"/>
              </a:ext>
            </a:extLst>
          </p:cNvPr>
          <p:cNvSpPr>
            <a:spLocks noGrp="1"/>
          </p:cNvSpPr>
          <p:nvPr>
            <p:ph type="title" hasCustomPrompt="1"/>
          </p:nvPr>
        </p:nvSpPr>
        <p:spPr>
          <a:xfrm>
            <a:off x="723900" y="1147813"/>
            <a:ext cx="9342451" cy="2281187"/>
          </a:xfrm>
          <a:prstGeom prst="rect">
            <a:avLst/>
          </a:prstGeom>
        </p:spPr>
        <p:txBody>
          <a:bodyPr lIns="0" tIns="0" rIns="0" bIns="0" anchor="ctr" anchorCtr="0"/>
          <a:lstStyle>
            <a:lvl1pPr>
              <a:defRPr sz="4000" b="1" i="0">
                <a:solidFill>
                  <a:schemeClr val="tx2"/>
                </a:solidFill>
                <a:latin typeface="Source Sans Pro Black" panose="020B0503030403020204" pitchFamily="34" charset="0"/>
              </a:defRPr>
            </a:lvl1pPr>
          </a:lstStyle>
          <a:p>
            <a:r>
              <a:rPr lang="en-US" dirty="0"/>
              <a:t>Divider Slide</a:t>
            </a:r>
          </a:p>
        </p:txBody>
      </p:sp>
      <p:pic>
        <p:nvPicPr>
          <p:cNvPr id="9" name="Picture 8">
            <a:extLst>
              <a:ext uri="{FF2B5EF4-FFF2-40B4-BE49-F238E27FC236}">
                <a16:creationId xmlns:a16="http://schemas.microsoft.com/office/drawing/2014/main" id="{316C449F-2ED2-1A8D-8C82-D5622A723729}"/>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611891" y="-1129407"/>
            <a:ext cx="8930593" cy="8930593"/>
          </a:xfrm>
          <a:prstGeom prst="rect">
            <a:avLst/>
          </a:prstGeom>
        </p:spPr>
      </p:pic>
      <p:pic>
        <p:nvPicPr>
          <p:cNvPr id="3" name="Picture 2">
            <a:extLst>
              <a:ext uri="{FF2B5EF4-FFF2-40B4-BE49-F238E27FC236}">
                <a16:creationId xmlns:a16="http://schemas.microsoft.com/office/drawing/2014/main" id="{4530C1AF-7ED0-3D29-14AE-52AB12D317A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3900" y="5957249"/>
            <a:ext cx="2112268" cy="573025"/>
          </a:xfrm>
          <a:prstGeom prst="rect">
            <a:avLst/>
          </a:prstGeom>
        </p:spPr>
      </p:pic>
    </p:spTree>
    <p:extLst>
      <p:ext uri="{BB962C8B-B14F-4D97-AF65-F5344CB8AC3E}">
        <p14:creationId xmlns:p14="http://schemas.microsoft.com/office/powerpoint/2010/main" val="390419004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596C8-7C51-DFBE-4A69-C97E1B9BD998}"/>
              </a:ext>
            </a:extLst>
          </p:cNvPr>
          <p:cNvSpPr>
            <a:spLocks noGrp="1"/>
          </p:cNvSpPr>
          <p:nvPr>
            <p:ph type="title"/>
          </p:nvPr>
        </p:nvSpPr>
        <p:spPr/>
        <p:txBody>
          <a:bodyPr/>
          <a:lstStyle/>
          <a:p>
            <a:r>
              <a:rPr lang="en-US"/>
              <a:t>Click to edit Master title style</a:t>
            </a:r>
          </a:p>
        </p:txBody>
      </p:sp>
      <p:sp>
        <p:nvSpPr>
          <p:cNvPr id="3" name="Text Placeholder 2">
            <a:extLst>
              <a:ext uri="{FF2B5EF4-FFF2-40B4-BE49-F238E27FC236}">
                <a16:creationId xmlns:a16="http://schemas.microsoft.com/office/drawing/2014/main" id="{E7350EEF-748D-DB07-5726-5AA9AE51EE45}"/>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F9E539-28F3-E2AD-DAF5-D7347741989F}"/>
              </a:ext>
            </a:extLst>
          </p:cNvPr>
          <p:cNvSpPr>
            <a:spLocks noGrp="1"/>
          </p:cNvSpPr>
          <p:nvPr>
            <p:ph type="dt" sz="half" idx="10"/>
          </p:nvPr>
        </p:nvSpPr>
        <p:spPr/>
        <p:txBody>
          <a:bodyPr/>
          <a:lstStyle/>
          <a:p>
            <a:fld id="{6AD28EA3-04FE-4EEB-98C1-BC6790E5D15D}" type="datetimeFigureOut">
              <a:rPr lang="en-US" smtClean="0"/>
              <a:t>6/16/2026</a:t>
            </a:fld>
            <a:endParaRPr lang="en-US"/>
          </a:p>
        </p:txBody>
      </p:sp>
      <p:sp>
        <p:nvSpPr>
          <p:cNvPr id="5" name="Footer Placeholder 4">
            <a:extLst>
              <a:ext uri="{FF2B5EF4-FFF2-40B4-BE49-F238E27FC236}">
                <a16:creationId xmlns:a16="http://schemas.microsoft.com/office/drawing/2014/main" id="{BADA840D-4CFF-73A9-E6D6-1D828502B9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873555-8787-9535-C051-6076DC548C76}"/>
              </a:ext>
            </a:extLst>
          </p:cNvPr>
          <p:cNvSpPr>
            <a:spLocks noGrp="1"/>
          </p:cNvSpPr>
          <p:nvPr>
            <p:ph type="sldNum" sz="quarter" idx="12"/>
          </p:nvPr>
        </p:nvSpPr>
        <p:spPr/>
        <p:txBody>
          <a:bodyPr/>
          <a:lstStyle/>
          <a:p>
            <a:fld id="{904A52A1-F488-49F1-93C0-5E5B2A9A14CE}" type="slidenum">
              <a:rPr lang="en-US" smtClean="0"/>
              <a:t>‹#›</a:t>
            </a:fld>
            <a:endParaRPr lang="en-US"/>
          </a:p>
        </p:txBody>
      </p:sp>
    </p:spTree>
    <p:extLst>
      <p:ext uri="{BB962C8B-B14F-4D97-AF65-F5344CB8AC3E}">
        <p14:creationId xmlns:p14="http://schemas.microsoft.com/office/powerpoint/2010/main" val="2396393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E032AB-3889-1042-A17F-18C87854ACD7}"/>
              </a:ext>
            </a:extLst>
          </p:cNvPr>
          <p:cNvSpPr>
            <a:spLocks noGrp="1"/>
          </p:cNvSpPr>
          <p:nvPr>
            <p:ph type="title"/>
          </p:nvPr>
        </p:nvSpPr>
        <p:spPr>
          <a:xfrm>
            <a:off x="838200" y="1059484"/>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4758573-9985-8CC0-8658-2C91E1A39CFC}"/>
              </a:ext>
            </a:extLst>
          </p:cNvPr>
          <p:cNvSpPr>
            <a:spLocks noGrp="1"/>
          </p:cNvSpPr>
          <p:nvPr>
            <p:ph type="body" idx="1"/>
          </p:nvPr>
        </p:nvSpPr>
        <p:spPr>
          <a:xfrm>
            <a:off x="1090126" y="4105307"/>
            <a:ext cx="10515600" cy="20343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036F9D-9A82-CB26-8905-8356B2B21D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B90B02-6783-4792-8CBF-4123B4E625E3}" type="datetimeFigureOut">
              <a:rPr lang="en-US" smtClean="0"/>
              <a:t>6/16/2026</a:t>
            </a:fld>
            <a:endParaRPr lang="en-US"/>
          </a:p>
        </p:txBody>
      </p:sp>
      <p:sp>
        <p:nvSpPr>
          <p:cNvPr id="5" name="Footer Placeholder 4">
            <a:extLst>
              <a:ext uri="{FF2B5EF4-FFF2-40B4-BE49-F238E27FC236}">
                <a16:creationId xmlns:a16="http://schemas.microsoft.com/office/drawing/2014/main" id="{4BB215F2-C108-B749-A22D-9E42FDDD3E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1EA2E8F-B47F-D328-3C16-E6E5A1198F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F84741-CB1E-44E1-97CC-D8E5E590D30E}" type="slidenum">
              <a:rPr lang="en-US" smtClean="0"/>
              <a:t>‹#›</a:t>
            </a:fld>
            <a:endParaRPr lang="en-US"/>
          </a:p>
        </p:txBody>
      </p:sp>
    </p:spTree>
    <p:extLst>
      <p:ext uri="{BB962C8B-B14F-4D97-AF65-F5344CB8AC3E}">
        <p14:creationId xmlns:p14="http://schemas.microsoft.com/office/powerpoint/2010/main" val="454366076"/>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60" r:id="rId3"/>
    <p:sldLayoutId id="2147483661"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B13E1-58F2-4C1D-0A0C-0A9B5330A84C}"/>
              </a:ext>
            </a:extLst>
          </p:cNvPr>
          <p:cNvSpPr>
            <a:spLocks noGrp="1"/>
          </p:cNvSpPr>
          <p:nvPr>
            <p:ph type="title"/>
          </p:nvPr>
        </p:nvSpPr>
        <p:spPr>
          <a:xfrm>
            <a:off x="742561" y="1390409"/>
            <a:ext cx="9342451" cy="2281187"/>
          </a:xfrm>
        </p:spPr>
        <p:txBody>
          <a:bodyPr/>
          <a:lstStyle/>
          <a:p>
            <a:pPr algn="ctr"/>
            <a:r>
              <a:rPr lang="en-US" dirty="0">
                <a:solidFill>
                  <a:srgbClr val="007030"/>
                </a:solidFill>
              </a:rPr>
              <a:t>College of Education students thank those who helped them graduate</a:t>
            </a:r>
          </a:p>
        </p:txBody>
      </p:sp>
    </p:spTree>
    <p:extLst>
      <p:ext uri="{BB962C8B-B14F-4D97-AF65-F5344CB8AC3E}">
        <p14:creationId xmlns:p14="http://schemas.microsoft.com/office/powerpoint/2010/main" val="219748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31A45-1AF1-8AA4-36C9-C79D64ADEA98}"/>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all the CDS faculty for making my time the best. Especially Lyndsay Duffus and Jarrod Zinser. Huge shoutout and congrats to my FHS rommie Jordan Garcia</a:t>
            </a:r>
          </a:p>
        </p:txBody>
      </p:sp>
      <p:sp>
        <p:nvSpPr>
          <p:cNvPr id="3" name="Text Placeholder 2">
            <a:extLst>
              <a:ext uri="{FF2B5EF4-FFF2-40B4-BE49-F238E27FC236}">
                <a16:creationId xmlns:a16="http://schemas.microsoft.com/office/drawing/2014/main" id="{21962966-CE89-96C9-F2AB-56160FC31C7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Ryley Mae Anderson-Shaw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326110334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78554-EB86-9DA5-1C34-A5AB8F7890F2}"/>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Mom and Crystal for always being there for me! I couldn’t do it without you!</a:t>
            </a:r>
          </a:p>
        </p:txBody>
      </p:sp>
      <p:sp>
        <p:nvSpPr>
          <p:cNvPr id="3" name="Text Placeholder 2">
            <a:extLst>
              <a:ext uri="{FF2B5EF4-FFF2-40B4-BE49-F238E27FC236}">
                <a16:creationId xmlns:a16="http://schemas.microsoft.com/office/drawing/2014/main" id="{32ED0B4A-CAA7-3EF9-4FAB-F35AB3663F6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Angela Machado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40478402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0A61D-4D53-799D-8C56-B2832EDA55B1}"/>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Dr Kimberly Marshall who is my best ever professor to help me to understand difficult concepts in applied behavior analysis and many thanks to the program faculty and my classmates.</a:t>
            </a:r>
          </a:p>
        </p:txBody>
      </p:sp>
      <p:sp>
        <p:nvSpPr>
          <p:cNvPr id="3" name="Text Placeholder 2">
            <a:extLst>
              <a:ext uri="{FF2B5EF4-FFF2-40B4-BE49-F238E27FC236}">
                <a16:creationId xmlns:a16="http://schemas.microsoft.com/office/drawing/2014/main" id="{99070014-6716-9218-F47B-BFCB9CD7045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Thi Mai </a:t>
            </a:r>
          </a:p>
          <a:p>
            <a:pPr marR="0" lvl="0" rtl="0"/>
            <a:r>
              <a:rPr lang="en-US" b="0" i="0" u="none" strike="noStrike" kern="100" baseline="0">
                <a:solidFill>
                  <a:srgbClr val="007030"/>
                </a:solidFill>
                <a:latin typeface="Source Sans Pro Black" panose="020B0803030403020204" pitchFamily="34" charset="0"/>
              </a:rPr>
              <a:t>Applied Behavior Analysis</a:t>
            </a:r>
          </a:p>
        </p:txBody>
      </p:sp>
    </p:spTree>
    <p:extLst>
      <p:ext uri="{BB962C8B-B14F-4D97-AF65-F5344CB8AC3E}">
        <p14:creationId xmlns:p14="http://schemas.microsoft.com/office/powerpoint/2010/main" val="419683188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BB710-C77B-4DBA-C8C1-762B0B357FCF}"/>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Mom and Dad for your love and support, it means more to me than you'll ever know.</a:t>
            </a:r>
          </a:p>
        </p:txBody>
      </p:sp>
      <p:sp>
        <p:nvSpPr>
          <p:cNvPr id="3" name="Text Placeholder 2">
            <a:extLst>
              <a:ext uri="{FF2B5EF4-FFF2-40B4-BE49-F238E27FC236}">
                <a16:creationId xmlns:a16="http://schemas.microsoft.com/office/drawing/2014/main" id="{A304A42E-A340-1541-699A-98000FE1306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Jesse Jade Manygoats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46040664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116A8-79FE-6478-9877-854E623C84C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Karrie Walters has been so inspiring and helpful! Her lectures are always engaging, she is always excited to support her students, and she has strengthened my passion for Family and Human Services!</a:t>
            </a:r>
          </a:p>
        </p:txBody>
      </p:sp>
      <p:sp>
        <p:nvSpPr>
          <p:cNvPr id="3" name="Text Placeholder 2">
            <a:extLst>
              <a:ext uri="{FF2B5EF4-FFF2-40B4-BE49-F238E27FC236}">
                <a16:creationId xmlns:a16="http://schemas.microsoft.com/office/drawing/2014/main" id="{96CFA55F-0E6A-2241-3A0B-F438668CAAF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Mariah Matz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52471636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0FAA2-3BEB-3387-266F-49404F5B7097}"/>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Mom, everything I’ve accomplished is because of you. Your love got me here. Thank you for always being my strength.</a:t>
            </a:r>
          </a:p>
        </p:txBody>
      </p:sp>
      <p:sp>
        <p:nvSpPr>
          <p:cNvPr id="3" name="Text Placeholder 2">
            <a:extLst>
              <a:ext uri="{FF2B5EF4-FFF2-40B4-BE49-F238E27FC236}">
                <a16:creationId xmlns:a16="http://schemas.microsoft.com/office/drawing/2014/main" id="{59412263-2120-73CD-8FF5-E55D82471CC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Chance May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282466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D545D-14BF-B753-AB7B-DCF50CE609C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best friend and loving husband, Jack Boisen, my amazing parents, Ellen and Benedict McWhirter, my family, the faculty who believed in me, and my wonderful advisor, Dr. John Seeley!</a:t>
            </a:r>
          </a:p>
        </p:txBody>
      </p:sp>
      <p:sp>
        <p:nvSpPr>
          <p:cNvPr id="3" name="Text Placeholder 2">
            <a:extLst>
              <a:ext uri="{FF2B5EF4-FFF2-40B4-BE49-F238E27FC236}">
                <a16:creationId xmlns:a16="http://schemas.microsoft.com/office/drawing/2014/main" id="{064D66F8-A4A2-3F82-9E40-7F6E35F11DB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Marielena Rose McWhirter Boisen </a:t>
            </a:r>
          </a:p>
          <a:p>
            <a:pPr marR="0" lvl="0" rtl="0"/>
            <a:r>
              <a:rPr lang="en-US" b="0" i="0" u="none" strike="noStrike" kern="100" baseline="0">
                <a:solidFill>
                  <a:srgbClr val="007030"/>
                </a:solidFill>
                <a:latin typeface="Source Sans Pro Black" panose="020B0803030403020204" pitchFamily="34" charset="0"/>
              </a:rPr>
              <a:t>Prevention Science</a:t>
            </a:r>
          </a:p>
        </p:txBody>
      </p:sp>
    </p:spTree>
    <p:extLst>
      <p:ext uri="{BB962C8B-B14F-4D97-AF65-F5344CB8AC3E}">
        <p14:creationId xmlns:p14="http://schemas.microsoft.com/office/powerpoint/2010/main" val="356107495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BB215-1156-3DDE-A2C0-B8F0D296F2D2}"/>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so much to the members of the CDS faculty and doctoral candidates who have supported me, to my fiancée Serene who I couldn't have done this without, and to my family.</a:t>
            </a:r>
          </a:p>
        </p:txBody>
      </p:sp>
      <p:sp>
        <p:nvSpPr>
          <p:cNvPr id="3" name="Text Placeholder 2">
            <a:extLst>
              <a:ext uri="{FF2B5EF4-FFF2-40B4-BE49-F238E27FC236}">
                <a16:creationId xmlns:a16="http://schemas.microsoft.com/office/drawing/2014/main" id="{F98E14DC-4821-E9AE-9299-9603200C28A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Tea Mercer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311234620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6C656-A935-D0B6-C1FA-DBCE906CBD17}"/>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So much love to my Mom, Dad, Eli, and the big 3 Lara, Andi and Hailey!!!</a:t>
            </a:r>
          </a:p>
        </p:txBody>
      </p:sp>
      <p:sp>
        <p:nvSpPr>
          <p:cNvPr id="3" name="Text Placeholder 2">
            <a:extLst>
              <a:ext uri="{FF2B5EF4-FFF2-40B4-BE49-F238E27FC236}">
                <a16:creationId xmlns:a16="http://schemas.microsoft.com/office/drawing/2014/main" id="{33F16046-7E33-7AE0-97D0-C02A9C0FFA4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Grace Ann Miller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9410392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FD96-37A1-B060-0A77-4873F6034421}"/>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advisor Will, the Pathway team, and my support system, my mom, boyfriend, friends who are like family, and all my family, for believing in me and supporting me through everything.</a:t>
            </a:r>
          </a:p>
        </p:txBody>
      </p:sp>
      <p:sp>
        <p:nvSpPr>
          <p:cNvPr id="3" name="Text Placeholder 2">
            <a:extLst>
              <a:ext uri="{FF2B5EF4-FFF2-40B4-BE49-F238E27FC236}">
                <a16:creationId xmlns:a16="http://schemas.microsoft.com/office/drawing/2014/main" id="{C5033911-B113-2AE8-187F-1B0D732533E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Maya Lynne Miller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84961960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4BBC8-40D9-F086-2008-C89A947DC3F5}"/>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Dr. Karrie Walters for being the most enthusiastic part of my education. You also help teach personal skills like self-care in order to help us keep helping others. You are so appreciated &lt;3</a:t>
            </a:r>
          </a:p>
        </p:txBody>
      </p:sp>
      <p:sp>
        <p:nvSpPr>
          <p:cNvPr id="3" name="Text Placeholder 2">
            <a:extLst>
              <a:ext uri="{FF2B5EF4-FFF2-40B4-BE49-F238E27FC236}">
                <a16:creationId xmlns:a16="http://schemas.microsoft.com/office/drawing/2014/main" id="{23078A47-925B-C166-1E60-96B29F38550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Ella Mirzashafa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2782712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DEB78-11A9-F468-C7C4-74AC73D43460}"/>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Emma Bjorngard Basayne for the amazing advising all throughout my time in college!</a:t>
            </a:r>
          </a:p>
        </p:txBody>
      </p:sp>
      <p:sp>
        <p:nvSpPr>
          <p:cNvPr id="3" name="Text Placeholder 2">
            <a:extLst>
              <a:ext uri="{FF2B5EF4-FFF2-40B4-BE49-F238E27FC236}">
                <a16:creationId xmlns:a16="http://schemas.microsoft.com/office/drawing/2014/main" id="{195AA37A-7355-84C4-8695-D9CE302D70A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Georgia Reann Barrus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83149030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91EC2-07EE-680D-9BEE-1FC11A904DAA}"/>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parents, who taught me the value of an education. Who always supported and motivated me, and my love of teaching and working with children. I love you.</a:t>
            </a:r>
          </a:p>
        </p:txBody>
      </p:sp>
      <p:sp>
        <p:nvSpPr>
          <p:cNvPr id="3" name="Text Placeholder 2">
            <a:extLst>
              <a:ext uri="{FF2B5EF4-FFF2-40B4-BE49-F238E27FC236}">
                <a16:creationId xmlns:a16="http://schemas.microsoft.com/office/drawing/2014/main" id="{8F551C43-FE5E-6290-4382-9BDE41CAA7A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Laura Molina Carrera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49136506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A9D42-06A6-8890-6CE4-C2E441157D1D}"/>
              </a:ext>
            </a:extLst>
          </p:cNvPr>
          <p:cNvSpPr>
            <a:spLocks noGrp="1"/>
          </p:cNvSpPr>
          <p:nvPr>
            <p:ph type="title"/>
          </p:nvPr>
        </p:nvSpPr>
        <p:spPr/>
        <p:txBody>
          <a:bodyPr>
            <a:normAutofit/>
          </a:bodyPr>
          <a:lstStyle/>
          <a:p>
            <a:pPr marR="0" rtl="0"/>
            <a:r>
              <a:rPr lang="en-US" b="0" i="0" u="none" strike="noStrike" kern="100" baseline="0" dirty="0">
                <a:solidFill>
                  <a:srgbClr val="007030"/>
                </a:solidFill>
                <a:latin typeface="Source Sans Pro Black" panose="020B0803030403020204" pitchFamily="34" charset="0"/>
              </a:rPr>
              <a:t>Thank you </a:t>
            </a:r>
            <a:r>
              <a:rPr lang="en-US" b="0" kern="100" dirty="0">
                <a:solidFill>
                  <a:srgbClr val="007030"/>
                </a:solidFill>
                <a:latin typeface="Source Sans Pro Black" panose="020B0803030403020204" pitchFamily="34" charset="0"/>
              </a:rPr>
              <a:t>P</a:t>
            </a:r>
            <a:r>
              <a:rPr lang="en-US" b="0" i="0" u="none" strike="noStrike" kern="100" baseline="0" dirty="0">
                <a:solidFill>
                  <a:srgbClr val="007030"/>
                </a:solidFill>
                <a:latin typeface="Source Sans Pro Black" panose="020B0803030403020204" pitchFamily="34" charset="0"/>
              </a:rPr>
              <a:t>rofessor Mason and Jared, I could not have done it without your help!!!</a:t>
            </a:r>
          </a:p>
        </p:txBody>
      </p:sp>
      <p:sp>
        <p:nvSpPr>
          <p:cNvPr id="3" name="Text Placeholder 2">
            <a:extLst>
              <a:ext uri="{FF2B5EF4-FFF2-40B4-BE49-F238E27FC236}">
                <a16:creationId xmlns:a16="http://schemas.microsoft.com/office/drawing/2014/main" id="{D495049E-08D0-0120-7BD9-648C4F8417B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Lilly Izabella Montanez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377309755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7813E-995A-7686-A700-F08EE7812862}"/>
              </a:ext>
            </a:extLst>
          </p:cNvPr>
          <p:cNvSpPr>
            <a:spLocks noGrp="1"/>
          </p:cNvSpPr>
          <p:nvPr>
            <p:ph type="title"/>
          </p:nvPr>
        </p:nvSpPr>
        <p:spPr/>
        <p:txBody>
          <a:bodyPr>
            <a:normAutofit fontScale="90000"/>
          </a:bodyPr>
          <a:lstStyle/>
          <a:p>
            <a:pPr marR="0" rtl="0"/>
            <a:r>
              <a:rPr lang="es-ES" b="0" i="0" u="none" strike="noStrike" kern="100" baseline="0">
                <a:solidFill>
                  <a:srgbClr val="007030"/>
                </a:solidFill>
                <a:latin typeface="Source Sans Pro Black" panose="020B0803030403020204" pitchFamily="34" charset="0"/>
              </a:rPr>
              <a:t>Thank you Carmen for all of your support. Gracias a mi prometido Antonio, y a mis papás por todo el apoyo. Gracias a mi hijo Oscar que estuvo conmigo estos dos años. Los amo.</a:t>
            </a:r>
          </a:p>
        </p:txBody>
      </p:sp>
      <p:sp>
        <p:nvSpPr>
          <p:cNvPr id="3" name="Text Placeholder 2">
            <a:extLst>
              <a:ext uri="{FF2B5EF4-FFF2-40B4-BE49-F238E27FC236}">
                <a16:creationId xmlns:a16="http://schemas.microsoft.com/office/drawing/2014/main" id="{BC202C40-D8E5-798A-A216-DFD269EEAED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Ana Yareli Montaño Ramirez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278954774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7ED43-5B87-A7BF-E06D-DC32291CFEC1}"/>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parents, Mike and Shannon, for giving me the opportunity to pursue higher education. I couldn't have done it without their support and belief in me. Love you guys!</a:t>
            </a:r>
          </a:p>
        </p:txBody>
      </p:sp>
      <p:sp>
        <p:nvSpPr>
          <p:cNvPr id="3" name="Text Placeholder 2">
            <a:extLst>
              <a:ext uri="{FF2B5EF4-FFF2-40B4-BE49-F238E27FC236}">
                <a16:creationId xmlns:a16="http://schemas.microsoft.com/office/drawing/2014/main" id="{CA5C4482-BE63-FB56-DB2E-05D52138DA0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Megan Renae Morrison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49229454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FEA41-75DD-79A1-DCC9-24FBE98979FB}"/>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Dr. Michelle Jacob, Dr. Leilani Sabzalian, Dr. Lana Lopesi, Dr. Amanda Tachine, and Dr. Husman. To my boys, Joel and Stephan, I love you.</a:t>
            </a:r>
          </a:p>
        </p:txBody>
      </p:sp>
      <p:sp>
        <p:nvSpPr>
          <p:cNvPr id="3" name="Text Placeholder 2">
            <a:extLst>
              <a:ext uri="{FF2B5EF4-FFF2-40B4-BE49-F238E27FC236}">
                <a16:creationId xmlns:a16="http://schemas.microsoft.com/office/drawing/2014/main" id="{33EE3B43-6723-BEFA-EFCB-D5E4B4DF331D}"/>
              </a:ext>
            </a:extLst>
          </p:cNvPr>
          <p:cNvSpPr>
            <a:spLocks noGrp="1"/>
          </p:cNvSpPr>
          <p:nvPr>
            <p:ph type="body" idx="4294967295"/>
          </p:nvPr>
        </p:nvSpPr>
        <p:spPr>
          <a:xfrm>
            <a:off x="1676400" y="4105275"/>
            <a:ext cx="10515600" cy="2033588"/>
          </a:xfrm>
        </p:spPr>
        <p:txBody>
          <a:bodyPr/>
          <a:lstStyle/>
          <a:p>
            <a:pPr marR="0" lvl="0" rtl="0"/>
            <a:r>
              <a:rPr lang="es-ES" b="0" i="0" u="none" strike="noStrike" kern="100" baseline="0">
                <a:solidFill>
                  <a:srgbClr val="007030"/>
                </a:solidFill>
                <a:latin typeface="Source Sans Pro Black" panose="020B0803030403020204" pitchFamily="34" charset="0"/>
              </a:rPr>
              <a:t>Haeyalyn R. Muniz, Jicarilla Apache </a:t>
            </a:r>
          </a:p>
          <a:p>
            <a:pPr marR="0" lvl="0" rtl="0"/>
            <a:r>
              <a:rPr lang="en-US" b="0" i="0" u="none" strike="noStrike" kern="100" baseline="0">
                <a:solidFill>
                  <a:srgbClr val="007030"/>
                </a:solidFill>
                <a:latin typeface="Source Sans Pro Black" panose="020B0803030403020204" pitchFamily="34" charset="0"/>
              </a:rPr>
              <a:t>Critical and Sociocultural Studies in Education</a:t>
            </a:r>
          </a:p>
        </p:txBody>
      </p:sp>
    </p:spTree>
    <p:extLst>
      <p:ext uri="{BB962C8B-B14F-4D97-AF65-F5344CB8AC3E}">
        <p14:creationId xmlns:p14="http://schemas.microsoft.com/office/powerpoint/2010/main" val="298080147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1052F-76DC-D039-183E-73B58315A744}"/>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I'm so thankful to the wonderful faculty members within the UOTeach program, from the program directors and advisors to the professors I had during my time here.</a:t>
            </a:r>
          </a:p>
        </p:txBody>
      </p:sp>
      <p:sp>
        <p:nvSpPr>
          <p:cNvPr id="3" name="Text Placeholder 2">
            <a:extLst>
              <a:ext uri="{FF2B5EF4-FFF2-40B4-BE49-F238E27FC236}">
                <a16:creationId xmlns:a16="http://schemas.microsoft.com/office/drawing/2014/main" id="{1911178F-8D09-90E2-15C1-5AE512619BA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Don Tawi Nuam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422921872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1BB47-CFE9-8250-BEE4-8AD879228B9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family, partner, friends, fellow UOTeach cohort members, and our incredible instructors. We have an incredible wave of educators entering the world today.</a:t>
            </a:r>
          </a:p>
        </p:txBody>
      </p:sp>
      <p:sp>
        <p:nvSpPr>
          <p:cNvPr id="3" name="Text Placeholder 2">
            <a:extLst>
              <a:ext uri="{FF2B5EF4-FFF2-40B4-BE49-F238E27FC236}">
                <a16:creationId xmlns:a16="http://schemas.microsoft.com/office/drawing/2014/main" id="{29E40CFC-94E0-ECDE-DFA0-EA1C195F691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Aubreyanna Rose Olsen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82683908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D1E79-1489-B0CE-A61A-21BA2BFD2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34F43C-099B-60F7-0EA9-E58DCECA7750}"/>
              </a:ext>
            </a:extLst>
          </p:cNvPr>
          <p:cNvSpPr>
            <a:spLocks noGrp="1"/>
          </p:cNvSpPr>
          <p:nvPr>
            <p:ph type="title"/>
          </p:nvPr>
        </p:nvSpPr>
        <p:spPr>
          <a:xfrm>
            <a:off x="742561" y="1390409"/>
            <a:ext cx="9342451" cy="2281187"/>
          </a:xfrm>
        </p:spPr>
        <p:txBody>
          <a:bodyPr/>
          <a:lstStyle/>
          <a:p>
            <a:pPr algn="ctr"/>
            <a:r>
              <a:rPr lang="en-US" dirty="0">
                <a:solidFill>
                  <a:srgbClr val="007030"/>
                </a:solidFill>
              </a:rPr>
              <a:t>College of Education students thank those who helped them graduate</a:t>
            </a:r>
          </a:p>
        </p:txBody>
      </p:sp>
    </p:spTree>
    <p:extLst>
      <p:ext uri="{BB962C8B-B14F-4D97-AF65-F5344CB8AC3E}">
        <p14:creationId xmlns:p14="http://schemas.microsoft.com/office/powerpoint/2010/main" val="20381183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82251-D176-C552-BB4E-2124687CF664}"/>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would like to thank my mom and dad for always supporting me and being my best friends.</a:t>
            </a:r>
          </a:p>
        </p:txBody>
      </p:sp>
      <p:sp>
        <p:nvSpPr>
          <p:cNvPr id="3" name="Text Placeholder 2">
            <a:extLst>
              <a:ext uri="{FF2B5EF4-FFF2-40B4-BE49-F238E27FC236}">
                <a16:creationId xmlns:a16="http://schemas.microsoft.com/office/drawing/2014/main" id="{57C79CA0-3CF0-61A5-0FA8-2974313EA93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Ella Grey Olson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36561691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7D0EA-8DC1-5668-4017-3BED341069AD}"/>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wife for believing in me, inspiring me, and supporting me throughout my journey. Your unwavering love has given me the confidence to become the scholar and person I am today. &lt;3</a:t>
            </a:r>
          </a:p>
        </p:txBody>
      </p:sp>
      <p:sp>
        <p:nvSpPr>
          <p:cNvPr id="3" name="Text Placeholder 2">
            <a:extLst>
              <a:ext uri="{FF2B5EF4-FFF2-40B4-BE49-F238E27FC236}">
                <a16:creationId xmlns:a16="http://schemas.microsoft.com/office/drawing/2014/main" id="{B24F26A4-5A7C-991E-3527-3AA9FF0219F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Christopher Javier Palafox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943739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D5CBF-0DB2-1573-5FAD-944767BF27B5}"/>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advisor, Emma in Education, for guiding me through a challenging end to college. I’m grateful to Katie Jacobson, Drew White, and Allison &amp; Jerry Schmitke for their endless support/love</a:t>
            </a:r>
          </a:p>
        </p:txBody>
      </p:sp>
      <p:sp>
        <p:nvSpPr>
          <p:cNvPr id="3" name="Text Placeholder 2">
            <a:extLst>
              <a:ext uri="{FF2B5EF4-FFF2-40B4-BE49-F238E27FC236}">
                <a16:creationId xmlns:a16="http://schemas.microsoft.com/office/drawing/2014/main" id="{07C7936F-3804-A1EE-9AF3-E61464F446D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Brayden Michael Benson-Hillman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227483731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9F251-051E-3195-821D-2E564A556FA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husband, Eric, and my daughter. Thank you for taking the lead at home while I was in class and doing school work. I am forever grateful.</a:t>
            </a:r>
          </a:p>
        </p:txBody>
      </p:sp>
      <p:sp>
        <p:nvSpPr>
          <p:cNvPr id="3" name="Text Placeholder 2">
            <a:extLst>
              <a:ext uri="{FF2B5EF4-FFF2-40B4-BE49-F238E27FC236}">
                <a16:creationId xmlns:a16="http://schemas.microsoft.com/office/drawing/2014/main" id="{C7F7CCC9-680B-1BCE-5375-4306EFB21E6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Jacqueline Rose Parker </a:t>
            </a:r>
          </a:p>
          <a:p>
            <a:pPr marR="0" lvl="0" rtl="0"/>
            <a:r>
              <a:rPr lang="en-US" b="0" i="0" u="none" strike="noStrike" kern="100" baseline="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240836871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2EC8B-F11C-C9F2-C356-1CF33A6C97CF}"/>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To my kids, thank you for being my reason to keep going. Every late night and early morning was for you. I hope I've shown you what perseverance looks like.</a:t>
            </a:r>
          </a:p>
        </p:txBody>
      </p:sp>
      <p:sp>
        <p:nvSpPr>
          <p:cNvPr id="3" name="Text Placeholder 2">
            <a:extLst>
              <a:ext uri="{FF2B5EF4-FFF2-40B4-BE49-F238E27FC236}">
                <a16:creationId xmlns:a16="http://schemas.microsoft.com/office/drawing/2014/main" id="{D75034A1-9C82-6637-0037-E9688CF2C3A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Heidi Marie Pattieshaw </a:t>
            </a:r>
          </a:p>
          <a:p>
            <a:pPr marR="0" lvl="0" rtl="0"/>
            <a:r>
              <a:rPr lang="en-US" b="0" i="0" u="none" strike="noStrike" kern="100" baseline="0">
                <a:solidFill>
                  <a:srgbClr val="007030"/>
                </a:solidFill>
                <a:latin typeface="Source Sans Pro Black" panose="020B0803030403020204" pitchFamily="34" charset="0"/>
              </a:rPr>
              <a:t>Applied Behavior Analysis</a:t>
            </a:r>
          </a:p>
        </p:txBody>
      </p:sp>
    </p:spTree>
    <p:extLst>
      <p:ext uri="{BB962C8B-B14F-4D97-AF65-F5344CB8AC3E}">
        <p14:creationId xmlns:p14="http://schemas.microsoft.com/office/powerpoint/2010/main" val="132021076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4F1EE-D5BE-00E3-A3CF-2BC60CD26A4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Dr. Julie Alonzo, Ms. Angela Burham, and my husband Jon Davis. You all have been the most amazing champions. I could not have done it without your support.</a:t>
            </a:r>
          </a:p>
        </p:txBody>
      </p:sp>
      <p:sp>
        <p:nvSpPr>
          <p:cNvPr id="3" name="Text Placeholder 2">
            <a:extLst>
              <a:ext uri="{FF2B5EF4-FFF2-40B4-BE49-F238E27FC236}">
                <a16:creationId xmlns:a16="http://schemas.microsoft.com/office/drawing/2014/main" id="{DFC02739-FFFE-9701-92EF-680D8030377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Kimberlee Michelle Pelster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15306563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F8C06-4FF6-235D-ECCA-5C6A9B23A0BC}"/>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want to thank my soon-to-be-husband, Patrick Ross, my mom, Susan Pittman, and my cat, Bennett Pittman-Ross. Couldn’t have done this without you all.</a:t>
            </a:r>
          </a:p>
        </p:txBody>
      </p:sp>
      <p:sp>
        <p:nvSpPr>
          <p:cNvPr id="3" name="Text Placeholder 2">
            <a:extLst>
              <a:ext uri="{FF2B5EF4-FFF2-40B4-BE49-F238E27FC236}">
                <a16:creationId xmlns:a16="http://schemas.microsoft.com/office/drawing/2014/main" id="{D63F7E10-166F-BAE7-2D44-A28E88B50FD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Heather Kay Pittman </a:t>
            </a:r>
          </a:p>
          <a:p>
            <a:pPr marR="0" lvl="0" rtl="0"/>
            <a:r>
              <a:rPr lang="en-US" b="0" i="0" u="none" strike="noStrike" kern="100" baseline="0">
                <a:solidFill>
                  <a:srgbClr val="007030"/>
                </a:solidFill>
                <a:latin typeface="Source Sans Pro Black" panose="020B0803030403020204" pitchFamily="34" charset="0"/>
              </a:rPr>
              <a:t>School Psychology</a:t>
            </a:r>
          </a:p>
        </p:txBody>
      </p:sp>
    </p:spTree>
    <p:extLst>
      <p:ext uri="{BB962C8B-B14F-4D97-AF65-F5344CB8AC3E}">
        <p14:creationId xmlns:p14="http://schemas.microsoft.com/office/powerpoint/2010/main" val="274223873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1E538-9F8B-69A7-9576-CD8BE091BEF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Huge Thank You to my Mom and Grandparents for supporting me on this journey, I couldn't have done it without you guys. I love you more than anything!</a:t>
            </a:r>
          </a:p>
        </p:txBody>
      </p:sp>
      <p:sp>
        <p:nvSpPr>
          <p:cNvPr id="3" name="Text Placeholder 2">
            <a:extLst>
              <a:ext uri="{FF2B5EF4-FFF2-40B4-BE49-F238E27FC236}">
                <a16:creationId xmlns:a16="http://schemas.microsoft.com/office/drawing/2014/main" id="{BB6F3DA3-2D35-F896-2857-3B152A6C57C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Madelyn Praw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39596120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F6CDB-8FD4-37CA-B4C1-36902507C78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grandma, who has supported and cheered me on everyday. And thank you to my partner who has supported us on my educational journey here in Eugene, working while I was in school.</a:t>
            </a:r>
          </a:p>
        </p:txBody>
      </p:sp>
      <p:sp>
        <p:nvSpPr>
          <p:cNvPr id="3" name="Text Placeholder 2">
            <a:extLst>
              <a:ext uri="{FF2B5EF4-FFF2-40B4-BE49-F238E27FC236}">
                <a16:creationId xmlns:a16="http://schemas.microsoft.com/office/drawing/2014/main" id="{A29B15F1-817D-83CF-92B5-8552B9D6A7F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Chelsea Jo Quaempts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05410118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08583-E768-A658-41BA-A5B38A0577FD}"/>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to my Mom for supporting me!</a:t>
            </a:r>
          </a:p>
        </p:txBody>
      </p:sp>
      <p:sp>
        <p:nvSpPr>
          <p:cNvPr id="3" name="Text Placeholder 2">
            <a:extLst>
              <a:ext uri="{FF2B5EF4-FFF2-40B4-BE49-F238E27FC236}">
                <a16:creationId xmlns:a16="http://schemas.microsoft.com/office/drawing/2014/main" id="{8DE0B4AA-99A0-4E19-F783-703DAA18089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Ashlee Lianne Radtke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47236156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A8DBA-A6FA-F043-0A18-389FA382491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To my amazing family and friends, thank you for supporting me through this journey. Dad, Chloe, Sissy, you are my world. Thank you for everything. My built-in best friends, I love you forever! &lt;3</a:t>
            </a:r>
          </a:p>
        </p:txBody>
      </p:sp>
      <p:sp>
        <p:nvSpPr>
          <p:cNvPr id="3" name="Text Placeholder 2">
            <a:extLst>
              <a:ext uri="{FF2B5EF4-FFF2-40B4-BE49-F238E27FC236}">
                <a16:creationId xmlns:a16="http://schemas.microsoft.com/office/drawing/2014/main" id="{BA86CBCB-CBE7-C250-8870-E9B89E8302F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KK Rea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17108196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F87E8-6D05-5FDA-88AC-246088164AB4}"/>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family and friends for your constant support and encouragement. A special thank you to my parents for everything you've done to help me reach this point.I couldn't have done it without</a:t>
            </a:r>
          </a:p>
        </p:txBody>
      </p:sp>
      <p:sp>
        <p:nvSpPr>
          <p:cNvPr id="3" name="Text Placeholder 2">
            <a:extLst>
              <a:ext uri="{FF2B5EF4-FFF2-40B4-BE49-F238E27FC236}">
                <a16:creationId xmlns:a16="http://schemas.microsoft.com/office/drawing/2014/main" id="{6EFF6E8C-008D-CA34-3D41-2383CB99A59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Ruby Suzanne Rector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92733316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9BCA4-D88B-98CA-7B35-7C00389A50B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Dr. Julie Alonzo! I appreciate your devotion to your students and your leadership!</a:t>
            </a:r>
          </a:p>
        </p:txBody>
      </p:sp>
      <p:sp>
        <p:nvSpPr>
          <p:cNvPr id="3" name="Text Placeholder 2">
            <a:extLst>
              <a:ext uri="{FF2B5EF4-FFF2-40B4-BE49-F238E27FC236}">
                <a16:creationId xmlns:a16="http://schemas.microsoft.com/office/drawing/2014/main" id="{75C41B96-D551-DD3D-62AE-5E9E68CEFB0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Sarah Rich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2417274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F2F43-263C-F34B-7825-5B1DDC1E0AA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Feeling incredibly grateful for my friends, mentors, and my family. Thank you for your guidance, encouragement, and love! I couldn't have accomplished this journey without you all!</a:t>
            </a:r>
          </a:p>
        </p:txBody>
      </p:sp>
      <p:sp>
        <p:nvSpPr>
          <p:cNvPr id="3" name="Text Placeholder 2">
            <a:extLst>
              <a:ext uri="{FF2B5EF4-FFF2-40B4-BE49-F238E27FC236}">
                <a16:creationId xmlns:a16="http://schemas.microsoft.com/office/drawing/2014/main" id="{8C3EFAE9-F80A-9314-3BC4-B384473971E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Mikaela Alyssa Blomquist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41286142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E9DDC-B46C-9A16-B845-78D18EC46D4A}"/>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Shoutout to Dr. Walters! I hope I can be as well-articulated, passionate, and excited as you are when you teach in my own career.</a:t>
            </a:r>
          </a:p>
        </p:txBody>
      </p:sp>
      <p:sp>
        <p:nvSpPr>
          <p:cNvPr id="3" name="Text Placeholder 2">
            <a:extLst>
              <a:ext uri="{FF2B5EF4-FFF2-40B4-BE49-F238E27FC236}">
                <a16:creationId xmlns:a16="http://schemas.microsoft.com/office/drawing/2014/main" id="{664D0A2E-6099-5508-E13B-876E2F9B157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Hannah Grace Richards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221003701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4234C-943F-52B0-D489-FA57A9E2E975}"/>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Brenton Cobb, the big brother figure and mentor I've wanted my whole life. I would not be graduating today if it weren't for you!</a:t>
            </a:r>
          </a:p>
        </p:txBody>
      </p:sp>
      <p:sp>
        <p:nvSpPr>
          <p:cNvPr id="3" name="Text Placeholder 2">
            <a:extLst>
              <a:ext uri="{FF2B5EF4-FFF2-40B4-BE49-F238E27FC236}">
                <a16:creationId xmlns:a16="http://schemas.microsoft.com/office/drawing/2014/main" id="{48F44507-B330-B848-AD68-5D60D5FC463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Anna Elizabeth Richardson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419350794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92D9-53B5-A3A5-E2D0-C2B651A5B43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all of my methods teachers, including Puja Clifford, Amy Bowden, and Jack Carpenter, for teaching me the tools I need to become an effective educator.</a:t>
            </a:r>
          </a:p>
        </p:txBody>
      </p:sp>
      <p:sp>
        <p:nvSpPr>
          <p:cNvPr id="3" name="Text Placeholder 2">
            <a:extLst>
              <a:ext uri="{FF2B5EF4-FFF2-40B4-BE49-F238E27FC236}">
                <a16:creationId xmlns:a16="http://schemas.microsoft.com/office/drawing/2014/main" id="{23C8CF73-BBD0-8B3E-B3C8-8C15B25570F5}"/>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Shane Keanu Rosenthal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33816990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9D5AF-F092-7C88-A63E-9854835E3A33}"/>
              </a:ext>
            </a:extLst>
          </p:cNvPr>
          <p:cNvSpPr>
            <a:spLocks noGrp="1"/>
          </p:cNvSpPr>
          <p:nvPr>
            <p:ph type="title"/>
          </p:nvPr>
        </p:nvSpPr>
        <p:spPr/>
        <p:txBody>
          <a:bodyPr>
            <a:normAutofit fontScale="90000"/>
          </a:bodyPr>
          <a:lstStyle/>
          <a:p>
            <a:pPr marR="0" rtl="0"/>
            <a:r>
              <a:rPr lang="en-US" b="0" i="0" u="none" strike="noStrike" kern="100" baseline="0" dirty="0">
                <a:solidFill>
                  <a:srgbClr val="007030"/>
                </a:solidFill>
                <a:latin typeface="Source Sans Pro Black" panose="020B0803030403020204" pitchFamily="34" charset="0"/>
              </a:rPr>
              <a:t>To my family and friend’s, thank you for being my constant source of strength, love, and encouragement throughout this journey. This milestone is not mine alone! ¡</a:t>
            </a:r>
            <a:r>
              <a:rPr lang="en-US" b="0" i="0" u="none" strike="noStrike" kern="100" baseline="0" dirty="0" err="1">
                <a:solidFill>
                  <a:srgbClr val="007030"/>
                </a:solidFill>
                <a:latin typeface="Source Sans Pro Black" panose="020B0803030403020204" pitchFamily="34" charset="0"/>
              </a:rPr>
              <a:t>sí</a:t>
            </a:r>
            <a:r>
              <a:rPr lang="en-US" b="0" i="0" u="none" strike="noStrike" kern="100" baseline="0" dirty="0">
                <a:solidFill>
                  <a:srgbClr val="007030"/>
                </a:solidFill>
                <a:latin typeface="Source Sans Pro Black" panose="020B0803030403020204" pitchFamily="34" charset="0"/>
              </a:rPr>
              <a:t> se </a:t>
            </a:r>
            <a:r>
              <a:rPr lang="en-US" b="0" i="0" u="none" strike="noStrike" kern="100" baseline="0" dirty="0" err="1">
                <a:solidFill>
                  <a:srgbClr val="007030"/>
                </a:solidFill>
                <a:latin typeface="Source Sans Pro Black" panose="020B0803030403020204" pitchFamily="34" charset="0"/>
              </a:rPr>
              <a:t>puede</a:t>
            </a:r>
            <a:r>
              <a:rPr lang="en-US" b="0" i="0" u="none" strike="noStrike" kern="100" baseline="0" dirty="0">
                <a:solidFill>
                  <a:srgbClr val="007030"/>
                </a:solidFill>
                <a:latin typeface="Source Sans Pro Black" panose="020B0803030403020204" pitchFamily="34" charset="0"/>
              </a:rPr>
              <a:t>!</a:t>
            </a:r>
          </a:p>
        </p:txBody>
      </p:sp>
      <p:sp>
        <p:nvSpPr>
          <p:cNvPr id="4" name="Text Placeholder 2">
            <a:extLst>
              <a:ext uri="{FF2B5EF4-FFF2-40B4-BE49-F238E27FC236}">
                <a16:creationId xmlns:a16="http://schemas.microsoft.com/office/drawing/2014/main" id="{DD262245-6E3D-FFAA-D137-6628555C674D}"/>
              </a:ext>
            </a:extLst>
          </p:cNvPr>
          <p:cNvSpPr txBox="1">
            <a:spLocks/>
          </p:cNvSpPr>
          <p:nvPr/>
        </p:nvSpPr>
        <p:spPr>
          <a:xfrm>
            <a:off x="1676400" y="4089091"/>
            <a:ext cx="10515600" cy="203358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kern="100">
                <a:solidFill>
                  <a:srgbClr val="007030"/>
                </a:solidFill>
                <a:latin typeface="Source Sans Pro Black" panose="020B0803030403020204" pitchFamily="34" charset="0"/>
              </a:rPr>
              <a:t>Maritza Ruiz - Davila </a:t>
            </a:r>
          </a:p>
          <a:p>
            <a:r>
              <a:rPr lang="en-US" kern="100">
                <a:solidFill>
                  <a:srgbClr val="007030"/>
                </a:solidFill>
                <a:latin typeface="Source Sans Pro Black" panose="020B0803030403020204" pitchFamily="34" charset="0"/>
              </a:rPr>
              <a:t>Education Policy and Leadership (EPOL)</a:t>
            </a:r>
            <a:endParaRPr lang="en-US" kern="100" dirty="0">
              <a:solidFill>
                <a:srgbClr val="007030"/>
              </a:solidFill>
              <a:latin typeface="Source Sans Pro Black" panose="020B0803030403020204" pitchFamily="34" charset="0"/>
            </a:endParaRPr>
          </a:p>
        </p:txBody>
      </p:sp>
    </p:spTree>
    <p:extLst>
      <p:ext uri="{BB962C8B-B14F-4D97-AF65-F5344CB8AC3E}">
        <p14:creationId xmlns:p14="http://schemas.microsoft.com/office/powerpoint/2010/main" val="282654865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13775-3C1A-F3AB-6DFB-402135BA3A6D}"/>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am forever grateful to my parents for giving me wings to fly and to my husband and children for giving me their hearts to land in.</a:t>
            </a:r>
          </a:p>
        </p:txBody>
      </p:sp>
      <p:sp>
        <p:nvSpPr>
          <p:cNvPr id="3" name="Text Placeholder 2">
            <a:extLst>
              <a:ext uri="{FF2B5EF4-FFF2-40B4-BE49-F238E27FC236}">
                <a16:creationId xmlns:a16="http://schemas.microsoft.com/office/drawing/2014/main" id="{96922921-2D93-439D-A43B-E7199266CE9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Kellie Salinas </a:t>
            </a:r>
          </a:p>
          <a:p>
            <a:pPr marR="0" lvl="0" rtl="0"/>
            <a:r>
              <a:rPr lang="en-US" b="0" i="0" u="none" strike="noStrike" kern="100" baseline="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1322282354"/>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C406A37-6C99-EFCF-462C-9EF626939FC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dirty="0">
                <a:solidFill>
                  <a:srgbClr val="007030"/>
                </a:solidFill>
                <a:latin typeface="Source Sans Pro Black" panose="020B0803030403020204" pitchFamily="34" charset="0"/>
              </a:rPr>
              <a:t>Maggie Katherine Samouris </a:t>
            </a:r>
          </a:p>
          <a:p>
            <a:pPr marR="0" lvl="0" rtl="0"/>
            <a:r>
              <a:rPr lang="en-US" b="0" i="0" u="none" strike="noStrike" kern="100" baseline="0" dirty="0">
                <a:solidFill>
                  <a:srgbClr val="007030"/>
                </a:solidFill>
                <a:latin typeface="Source Sans Pro Black" panose="020B0803030403020204" pitchFamily="34" charset="0"/>
              </a:rPr>
              <a:t>Communication Disorders and Sciences</a:t>
            </a:r>
          </a:p>
        </p:txBody>
      </p:sp>
      <p:pic>
        <p:nvPicPr>
          <p:cNvPr id="5" name="Picture 4">
            <a:extLst>
              <a:ext uri="{FF2B5EF4-FFF2-40B4-BE49-F238E27FC236}">
                <a16:creationId xmlns:a16="http://schemas.microsoft.com/office/drawing/2014/main" id="{45963975-07C9-6536-63D6-250472A75138}"/>
              </a:ext>
            </a:extLst>
          </p:cNvPr>
          <p:cNvPicPr>
            <a:picLocks noChangeAspect="1"/>
          </p:cNvPicPr>
          <p:nvPr/>
        </p:nvPicPr>
        <p:blipFill>
          <a:blip r:embed="rId2"/>
          <a:stretch>
            <a:fillRect/>
          </a:stretch>
        </p:blipFill>
        <p:spPr>
          <a:xfrm>
            <a:off x="418388" y="709948"/>
            <a:ext cx="9955631" cy="2719052"/>
          </a:xfrm>
          <a:prstGeom prst="rect">
            <a:avLst/>
          </a:prstGeom>
        </p:spPr>
      </p:pic>
    </p:spTree>
    <p:extLst>
      <p:ext uri="{BB962C8B-B14F-4D97-AF65-F5344CB8AC3E}">
        <p14:creationId xmlns:p14="http://schemas.microsoft.com/office/powerpoint/2010/main" val="31936407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C1C9D-9F13-46EA-4E2A-00862706F4E8}"/>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to all my friends and family for supporting me! I love you!</a:t>
            </a:r>
          </a:p>
        </p:txBody>
      </p:sp>
      <p:sp>
        <p:nvSpPr>
          <p:cNvPr id="3" name="Text Placeholder 2">
            <a:extLst>
              <a:ext uri="{FF2B5EF4-FFF2-40B4-BE49-F238E27FC236}">
                <a16:creationId xmlns:a16="http://schemas.microsoft.com/office/drawing/2014/main" id="{849A6AB4-9ACE-DFD3-3176-5A2329D13E2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Jersey Santiago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45688996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A118562-8AED-43CE-D72C-7E79403811F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Adriana Santiago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
        <p:nvSpPr>
          <p:cNvPr id="5" name="Title 1">
            <a:extLst>
              <a:ext uri="{FF2B5EF4-FFF2-40B4-BE49-F238E27FC236}">
                <a16:creationId xmlns:a16="http://schemas.microsoft.com/office/drawing/2014/main" id="{25042063-5CCA-5D15-374F-87DC4AB0A26C}"/>
              </a:ext>
            </a:extLst>
          </p:cNvPr>
          <p:cNvSpPr>
            <a:spLocks noGrp="1"/>
          </p:cNvSpPr>
          <p:nvPr>
            <p:ph type="title"/>
          </p:nvPr>
        </p:nvSpPr>
        <p:spPr>
          <a:xfrm>
            <a:off x="723900" y="1147763"/>
            <a:ext cx="9342438" cy="2281237"/>
          </a:xfrm>
        </p:spPr>
        <p:txBody>
          <a:bodyPr>
            <a:normAutofit fontScale="90000"/>
          </a:bodyPr>
          <a:lstStyle/>
          <a:p>
            <a:pPr marR="0" rtl="0"/>
            <a:r>
              <a:rPr lang="en-US" b="0" i="0" u="none" strike="noStrike" kern="100" baseline="0" dirty="0">
                <a:solidFill>
                  <a:srgbClr val="007030"/>
                </a:solidFill>
                <a:latin typeface="Source Sans Pro Black" panose="020B0803030403020204" pitchFamily="34" charset="0"/>
              </a:rPr>
              <a:t>I am grateful for my parents Cecilia and Alberto for always supporting me, my friends who always helped me get through hard times, and my be loved grandfather who always told believed in me. </a:t>
            </a:r>
          </a:p>
        </p:txBody>
      </p:sp>
    </p:spTree>
    <p:extLst>
      <p:ext uri="{BB962C8B-B14F-4D97-AF65-F5344CB8AC3E}">
        <p14:creationId xmlns:p14="http://schemas.microsoft.com/office/powerpoint/2010/main" val="415945729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4384A-D9CF-8C42-8233-585EA844D4A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Grateful to the professors who guided me on this journey. Special thanks to Carmen Gelman and Katie Dawson for “Clear is Kind.” ¡Gracias a mis papás por siempre creer en mí… sí se pudo!</a:t>
            </a:r>
          </a:p>
        </p:txBody>
      </p:sp>
      <p:sp>
        <p:nvSpPr>
          <p:cNvPr id="3" name="Text Placeholder 2">
            <a:extLst>
              <a:ext uri="{FF2B5EF4-FFF2-40B4-BE49-F238E27FC236}">
                <a16:creationId xmlns:a16="http://schemas.microsoft.com/office/drawing/2014/main" id="{4DA796E1-686F-5617-82C9-B7267B981E4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Cynthia Arcelia Saras Banda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14706137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72DCF-813B-17D6-4710-EEFDA1B1DF52}"/>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would like to thank my family, colleagues, and talented professors for their support in helping me achieve this milestone!</a:t>
            </a:r>
          </a:p>
        </p:txBody>
      </p:sp>
      <p:sp>
        <p:nvSpPr>
          <p:cNvPr id="3" name="Text Placeholder 2">
            <a:extLst>
              <a:ext uri="{FF2B5EF4-FFF2-40B4-BE49-F238E27FC236}">
                <a16:creationId xmlns:a16="http://schemas.microsoft.com/office/drawing/2014/main" id="{A2B9E9E0-B8AD-45EE-6AF6-5B9F030C40C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Rachel Allison Sarver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569891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6063D-D39C-AB52-6F26-E935CF5FAA01}"/>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Dr. Fitch has been such an impactful support throughout the program. She has been encouraging, emotionally, and academically supportive. From all of us in UOTeach, we love and thank you, Dr. Fitch!!</a:t>
            </a:r>
          </a:p>
        </p:txBody>
      </p:sp>
      <p:sp>
        <p:nvSpPr>
          <p:cNvPr id="3" name="Text Placeholder 2">
            <a:extLst>
              <a:ext uri="{FF2B5EF4-FFF2-40B4-BE49-F238E27FC236}">
                <a16:creationId xmlns:a16="http://schemas.microsoft.com/office/drawing/2014/main" id="{CD0D617D-F7A8-C345-2ECA-E813CB72A90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Katarina Marie Bosworth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56040800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0E249-7E59-0DDB-C429-732A3510D1E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Everyone helped me. I did not earn this degree alone, and I will always be grateful for that.</a:t>
            </a:r>
          </a:p>
        </p:txBody>
      </p:sp>
      <p:sp>
        <p:nvSpPr>
          <p:cNvPr id="3" name="Text Placeholder 2">
            <a:extLst>
              <a:ext uri="{FF2B5EF4-FFF2-40B4-BE49-F238E27FC236}">
                <a16:creationId xmlns:a16="http://schemas.microsoft.com/office/drawing/2014/main" id="{4F70A105-1FB5-C9B4-56BA-E6AAE0DEE8B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Angelica Savarese </a:t>
            </a:r>
          </a:p>
          <a:p>
            <a:pPr marR="0" lvl="0" rtl="0"/>
            <a:r>
              <a:rPr lang="en-US" b="0" i="0" u="none" strike="noStrike" kern="100" baseline="0">
                <a:solidFill>
                  <a:srgbClr val="007030"/>
                </a:solidFill>
                <a:latin typeface="Source Sans Pro Black" panose="020B0803030403020204" pitchFamily="34" charset="0"/>
              </a:rPr>
              <a:t>School Psychology</a:t>
            </a:r>
          </a:p>
        </p:txBody>
      </p:sp>
    </p:spTree>
    <p:extLst>
      <p:ext uri="{BB962C8B-B14F-4D97-AF65-F5344CB8AC3E}">
        <p14:creationId xmlns:p14="http://schemas.microsoft.com/office/powerpoint/2010/main" val="220317595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9C43A-6B4E-5340-B4DE-349AAE3CD61C}"/>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Dr. Fitch for everything she taught me and all she does for UOteach. I really valued my classes with her and I feel that I learned a lot from her.</a:t>
            </a:r>
          </a:p>
        </p:txBody>
      </p:sp>
      <p:sp>
        <p:nvSpPr>
          <p:cNvPr id="3" name="Text Placeholder 2">
            <a:extLst>
              <a:ext uri="{FF2B5EF4-FFF2-40B4-BE49-F238E27FC236}">
                <a16:creationId xmlns:a16="http://schemas.microsoft.com/office/drawing/2014/main" id="{63B21F78-9431-38E0-988D-71516541B42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Derrik Schmidt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70524212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A3585-07F6-630A-7584-28DA048F0B2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mom and grandma for helping me get through college, and to my siblings for their love and support. I'm so grateful to my whole family for always believing in me and pushing me forward.</a:t>
            </a:r>
          </a:p>
        </p:txBody>
      </p:sp>
      <p:sp>
        <p:nvSpPr>
          <p:cNvPr id="3" name="Text Placeholder 2">
            <a:extLst>
              <a:ext uri="{FF2B5EF4-FFF2-40B4-BE49-F238E27FC236}">
                <a16:creationId xmlns:a16="http://schemas.microsoft.com/office/drawing/2014/main" id="{BC5633EC-9A47-3D8C-5438-CF8F5741954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Liliana Joanell Scott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75733303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5EC58-14E6-7486-123C-B697ACB6BB6C}"/>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family, friends, and the CDS faculty for supporting me throughout this journey</a:t>
            </a:r>
          </a:p>
        </p:txBody>
      </p:sp>
      <p:sp>
        <p:nvSpPr>
          <p:cNvPr id="3" name="Text Placeholder 2">
            <a:extLst>
              <a:ext uri="{FF2B5EF4-FFF2-40B4-BE49-F238E27FC236}">
                <a16:creationId xmlns:a16="http://schemas.microsoft.com/office/drawing/2014/main" id="{5E63FFE1-DB6C-5E69-A676-66E021CF44D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Keira Sears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87439386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DDD7B-8308-A363-F6A0-456D11D40921}"/>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Jayme Sloan, Jarrod Zinszer, Danielle Jones, Tali Rubin, and the entire 2026 CDS Undergrad Cohort!! &lt;3</a:t>
            </a:r>
          </a:p>
        </p:txBody>
      </p:sp>
      <p:sp>
        <p:nvSpPr>
          <p:cNvPr id="3" name="Text Placeholder 2">
            <a:extLst>
              <a:ext uri="{FF2B5EF4-FFF2-40B4-BE49-F238E27FC236}">
                <a16:creationId xmlns:a16="http://schemas.microsoft.com/office/drawing/2014/main" id="{000A7CAD-995B-C02C-8944-81B3D41242D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Lucia Sekora Doyle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90096540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A9C87-D4B3-A485-AB84-AAAFBD891D98}"/>
              </a:ext>
            </a:extLst>
          </p:cNvPr>
          <p:cNvSpPr>
            <a:spLocks noGrp="1"/>
          </p:cNvSpPr>
          <p:nvPr>
            <p:ph type="title"/>
          </p:nvPr>
        </p:nvSpPr>
        <p:spPr/>
        <p:txBody>
          <a:bodyPr/>
          <a:lstStyle/>
          <a:p>
            <a:pPr marR="0" rtl="0"/>
            <a:r>
              <a:rPr lang="en-US" b="0" i="0" u="none" strike="noStrike" kern="100" baseline="0" dirty="0">
                <a:solidFill>
                  <a:srgbClr val="007030"/>
                </a:solidFill>
                <a:latin typeface="Source Sans Pro Black" panose="020B0803030403020204" pitchFamily="34" charset="0"/>
              </a:rPr>
              <a:t>Karrie Walters is a real one, thank you.</a:t>
            </a:r>
          </a:p>
        </p:txBody>
      </p:sp>
      <p:sp>
        <p:nvSpPr>
          <p:cNvPr id="3" name="Text Placeholder 2">
            <a:extLst>
              <a:ext uri="{FF2B5EF4-FFF2-40B4-BE49-F238E27FC236}">
                <a16:creationId xmlns:a16="http://schemas.microsoft.com/office/drawing/2014/main" id="{78766513-2425-1759-2561-87967519D02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Elizabeth Nadiri Short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83088934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47410-376D-8218-7B7D-777448A5AF0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Im grateful for my mom, Dawn Sillapere, for getting me where I am today and making me who I am today. I couldn’t have done any of this without her.</a:t>
            </a:r>
          </a:p>
        </p:txBody>
      </p:sp>
      <p:sp>
        <p:nvSpPr>
          <p:cNvPr id="3" name="Text Placeholder 2">
            <a:extLst>
              <a:ext uri="{FF2B5EF4-FFF2-40B4-BE49-F238E27FC236}">
                <a16:creationId xmlns:a16="http://schemas.microsoft.com/office/drawing/2014/main" id="{22B365E0-5DD6-12A4-195F-BFBE106E6E3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Hannah Sillapere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62487931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09758-233A-7BB0-3C19-252D1D954433}"/>
              </a:ext>
            </a:extLst>
          </p:cNvPr>
          <p:cNvSpPr>
            <a:spLocks noGrp="1"/>
          </p:cNvSpPr>
          <p:nvPr>
            <p:ph type="title"/>
          </p:nvPr>
        </p:nvSpPr>
        <p:spPr/>
        <p:txBody>
          <a:bodyPr>
            <a:normAutofit/>
          </a:bodyPr>
          <a:lstStyle/>
          <a:p>
            <a:pPr marR="0" rtl="0"/>
            <a:r>
              <a:rPr lang="es-ES" b="0" i="0" u="none" strike="noStrike" kern="100" baseline="0">
                <a:solidFill>
                  <a:srgbClr val="007030"/>
                </a:solidFill>
                <a:latin typeface="Source Sans Pro Black" panose="020B0803030403020204" pitchFamily="34" charset="0"/>
              </a:rPr>
              <a:t>Para mi mamá y mi familia, que siempre me apoyaron y creyeron en mí. Este logro también es de ustedes. Gracias por todo.</a:t>
            </a:r>
          </a:p>
        </p:txBody>
      </p:sp>
      <p:sp>
        <p:nvSpPr>
          <p:cNvPr id="3" name="Text Placeholder 2">
            <a:extLst>
              <a:ext uri="{FF2B5EF4-FFF2-40B4-BE49-F238E27FC236}">
                <a16:creationId xmlns:a16="http://schemas.microsoft.com/office/drawing/2014/main" id="{80069C03-6906-6A25-B0F3-57C8280D0A8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Alexzandra Silva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428138999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F8330-8E8A-19FF-85BB-BDA2578FD53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give a huge thanks to Puja Clifford and Katie Jacobson for being amazing mentors and pillars of support throughout my time in the College of Education.</a:t>
            </a:r>
          </a:p>
        </p:txBody>
      </p:sp>
      <p:sp>
        <p:nvSpPr>
          <p:cNvPr id="3" name="Text Placeholder 2">
            <a:extLst>
              <a:ext uri="{FF2B5EF4-FFF2-40B4-BE49-F238E27FC236}">
                <a16:creationId xmlns:a16="http://schemas.microsoft.com/office/drawing/2014/main" id="{30E21C73-6836-23CC-5B8D-FF489BC1BBC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Ryan Small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428411012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33AA8-A25E-BDA7-D37D-57FEE4F099C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parents for supporting and advocating for me, especially in my educational career. I would not be where I am today without there loving support along the way.</a:t>
            </a:r>
          </a:p>
        </p:txBody>
      </p:sp>
      <p:sp>
        <p:nvSpPr>
          <p:cNvPr id="3" name="Text Placeholder 2">
            <a:extLst>
              <a:ext uri="{FF2B5EF4-FFF2-40B4-BE49-F238E27FC236}">
                <a16:creationId xmlns:a16="http://schemas.microsoft.com/office/drawing/2014/main" id="{586AC8CB-485D-0835-9DC6-7518FB63F245}"/>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Lauren Tyler Smith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888390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5FA01-228F-9CA2-C6B6-79EA73EA9D95}"/>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I owe my education to my Aunt Marney.</a:t>
            </a:r>
          </a:p>
        </p:txBody>
      </p:sp>
      <p:sp>
        <p:nvSpPr>
          <p:cNvPr id="3" name="Text Placeholder 2">
            <a:extLst>
              <a:ext uri="{FF2B5EF4-FFF2-40B4-BE49-F238E27FC236}">
                <a16:creationId xmlns:a16="http://schemas.microsoft.com/office/drawing/2014/main" id="{67131EE8-681A-1482-C442-93FEED9AE42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Roxy Bowman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29922257"/>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D5AFB-B4A5-6FCF-B2A3-B6C47D1C8B2A}"/>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partner Lance, our daughter Freya and my beloved community. I couldn't have done this without your support.</a:t>
            </a:r>
          </a:p>
        </p:txBody>
      </p:sp>
      <p:sp>
        <p:nvSpPr>
          <p:cNvPr id="3" name="Text Placeholder 2">
            <a:extLst>
              <a:ext uri="{FF2B5EF4-FFF2-40B4-BE49-F238E27FC236}">
                <a16:creationId xmlns:a16="http://schemas.microsoft.com/office/drawing/2014/main" id="{AD10FE4C-5C77-0DD1-9B14-88066AE86EC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Hannah Sophia </a:t>
            </a:r>
          </a:p>
          <a:p>
            <a:pPr marR="0" lvl="0" rtl="0"/>
            <a:r>
              <a:rPr lang="en-US" b="0" i="0" u="none" strike="noStrike" kern="100" baseline="0">
                <a:solidFill>
                  <a:srgbClr val="007030"/>
                </a:solidFill>
                <a:latin typeface="Source Sans Pro Black" panose="020B0803030403020204" pitchFamily="34" charset="0"/>
              </a:rPr>
              <a:t>Couples and Family Therapy</a:t>
            </a:r>
          </a:p>
        </p:txBody>
      </p:sp>
    </p:spTree>
    <p:extLst>
      <p:ext uri="{BB962C8B-B14F-4D97-AF65-F5344CB8AC3E}">
        <p14:creationId xmlns:p14="http://schemas.microsoft.com/office/powerpoint/2010/main" val="89032774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F9F6E-ED74-6BC2-3253-A31D64EA6CC3}"/>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friend Sam for being a rock through this journey, and to my grandparents for supporting me in the hard times and always believing in me.</a:t>
            </a:r>
          </a:p>
        </p:txBody>
      </p:sp>
      <p:sp>
        <p:nvSpPr>
          <p:cNvPr id="3" name="Text Placeholder 2">
            <a:extLst>
              <a:ext uri="{FF2B5EF4-FFF2-40B4-BE49-F238E27FC236}">
                <a16:creationId xmlns:a16="http://schemas.microsoft.com/office/drawing/2014/main" id="{9AF1725A-6940-BC10-19B7-7DBC8335460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Courtney Keiko Stalmann </a:t>
            </a:r>
          </a:p>
          <a:p>
            <a:pPr marR="0" lvl="0" rtl="0"/>
            <a:r>
              <a:rPr lang="en-US" b="0" i="0" u="none" strike="noStrike" kern="100" baseline="0">
                <a:solidFill>
                  <a:srgbClr val="007030"/>
                </a:solidFill>
                <a:latin typeface="Source Sans Pro Black" panose="020B0803030403020204" pitchFamily="34" charset="0"/>
              </a:rPr>
              <a:t>Couples and Family Therapy</a:t>
            </a:r>
          </a:p>
        </p:txBody>
      </p:sp>
    </p:spTree>
    <p:extLst>
      <p:ext uri="{BB962C8B-B14F-4D97-AF65-F5344CB8AC3E}">
        <p14:creationId xmlns:p14="http://schemas.microsoft.com/office/powerpoint/2010/main" val="66823512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E0FB4-04B2-E21E-A9A1-4F37A301529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Jenny Ruef, Krista Hocker, and Katie Fitch for energizing my passion for teaching and having a positive impact on your students!</a:t>
            </a:r>
          </a:p>
        </p:txBody>
      </p:sp>
      <p:sp>
        <p:nvSpPr>
          <p:cNvPr id="3" name="Text Placeholder 2">
            <a:extLst>
              <a:ext uri="{FF2B5EF4-FFF2-40B4-BE49-F238E27FC236}">
                <a16:creationId xmlns:a16="http://schemas.microsoft.com/office/drawing/2014/main" id="{8319884C-7199-ADC8-2D9D-25AA50C8D9F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Olivia Ryann Standke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3929152770"/>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D419D3-FDC7-FC23-86C3-81FA865E8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7BAAF-A58D-F638-0406-3A3AD337B536}"/>
              </a:ext>
            </a:extLst>
          </p:cNvPr>
          <p:cNvSpPr>
            <a:spLocks noGrp="1"/>
          </p:cNvSpPr>
          <p:nvPr>
            <p:ph type="title"/>
          </p:nvPr>
        </p:nvSpPr>
        <p:spPr>
          <a:xfrm>
            <a:off x="742561" y="1390409"/>
            <a:ext cx="9342451" cy="2281187"/>
          </a:xfrm>
        </p:spPr>
        <p:txBody>
          <a:bodyPr/>
          <a:lstStyle/>
          <a:p>
            <a:pPr algn="ctr"/>
            <a:r>
              <a:rPr lang="en-US" dirty="0">
                <a:solidFill>
                  <a:srgbClr val="007030"/>
                </a:solidFill>
              </a:rPr>
              <a:t>College of Education students thank those who helped them graduate</a:t>
            </a:r>
          </a:p>
        </p:txBody>
      </p:sp>
    </p:spTree>
    <p:extLst>
      <p:ext uri="{BB962C8B-B14F-4D97-AF65-F5344CB8AC3E}">
        <p14:creationId xmlns:p14="http://schemas.microsoft.com/office/powerpoint/2010/main" val="346734614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BAFC4-5355-3088-AA21-A9AD23031D9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parents, Jenny and Joey, for believing in me and supporting to me! I love you</a:t>
            </a:r>
          </a:p>
        </p:txBody>
      </p:sp>
      <p:sp>
        <p:nvSpPr>
          <p:cNvPr id="3" name="Text Placeholder 2">
            <a:extLst>
              <a:ext uri="{FF2B5EF4-FFF2-40B4-BE49-F238E27FC236}">
                <a16:creationId xmlns:a16="http://schemas.microsoft.com/office/drawing/2014/main" id="{E915128C-8528-FA99-BD61-4060D3D74B6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Emily Grace Stevens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028206921"/>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C378F-F8C0-2928-81EA-F6A439D62930}"/>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Dr. Fitch for always being understanding and supportive!</a:t>
            </a:r>
          </a:p>
        </p:txBody>
      </p:sp>
      <p:sp>
        <p:nvSpPr>
          <p:cNvPr id="3" name="Text Placeholder 2">
            <a:extLst>
              <a:ext uri="{FF2B5EF4-FFF2-40B4-BE49-F238E27FC236}">
                <a16:creationId xmlns:a16="http://schemas.microsoft.com/office/drawing/2014/main" id="{FD68C41D-8DB3-C87A-EEC6-4CD71C04AE9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Zoë Elizabeth Tandingan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5762291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B6C50-74B5-BD00-8ED7-8897B114EBA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wanted to thank my mom and dad for their support and the sacrifices they made to get me here. Then my now fiancee for pushing me to work harder to achieve my goals. I'm very greatful to them!</a:t>
            </a:r>
          </a:p>
        </p:txBody>
      </p:sp>
      <p:sp>
        <p:nvSpPr>
          <p:cNvPr id="3" name="Text Placeholder 2">
            <a:extLst>
              <a:ext uri="{FF2B5EF4-FFF2-40B4-BE49-F238E27FC236}">
                <a16:creationId xmlns:a16="http://schemas.microsoft.com/office/drawing/2014/main" id="{0A762083-6BDA-22C4-B2E6-F58B41129C9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Carola Anita Torres Guerrero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52655427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ED158-F782-2B44-6361-F7779F250F24}"/>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I'd like to thank my doctoral advisor, Dr. Leslie Leve, for always believing in me and supporting all of my goals.</a:t>
            </a:r>
          </a:p>
        </p:txBody>
      </p:sp>
      <p:sp>
        <p:nvSpPr>
          <p:cNvPr id="3" name="Text Placeholder 2">
            <a:extLst>
              <a:ext uri="{FF2B5EF4-FFF2-40B4-BE49-F238E27FC236}">
                <a16:creationId xmlns:a16="http://schemas.microsoft.com/office/drawing/2014/main" id="{4363D1EE-D0EF-143B-74D8-94CC9B29F10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Avery Turner </a:t>
            </a:r>
          </a:p>
          <a:p>
            <a:pPr marR="0" lvl="0" rtl="0"/>
            <a:r>
              <a:rPr lang="en-US" b="0" i="0" u="none" strike="noStrike" kern="100" baseline="0">
                <a:solidFill>
                  <a:srgbClr val="007030"/>
                </a:solidFill>
                <a:latin typeface="Source Sans Pro Black" panose="020B0803030403020204" pitchFamily="34" charset="0"/>
              </a:rPr>
              <a:t>Prevention Science</a:t>
            </a:r>
          </a:p>
        </p:txBody>
      </p:sp>
    </p:spTree>
    <p:extLst>
      <p:ext uri="{BB962C8B-B14F-4D97-AF65-F5344CB8AC3E}">
        <p14:creationId xmlns:p14="http://schemas.microsoft.com/office/powerpoint/2010/main" val="53042915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A32DA-E39F-20F9-F2B4-AB3F1E1DD6A1}"/>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mom, dad, and brother for always being there for me. Thank you as well to my partner, Ashton, for continuous support and encouragement.</a:t>
            </a:r>
          </a:p>
        </p:txBody>
      </p:sp>
      <p:sp>
        <p:nvSpPr>
          <p:cNvPr id="3" name="Text Placeholder 2">
            <a:extLst>
              <a:ext uri="{FF2B5EF4-FFF2-40B4-BE49-F238E27FC236}">
                <a16:creationId xmlns:a16="http://schemas.microsoft.com/office/drawing/2014/main" id="{C48B1084-ECE7-5003-49C9-262681A06A9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Hailey Ann Upton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59766278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C663C-97CC-A0F0-6F2A-1A5ED34E197D}"/>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mother Julia Lopez Cepeda for always supporting my dreams, and my sisters Adamaris, Aneyka and Annalia for being my best friends.</a:t>
            </a:r>
          </a:p>
        </p:txBody>
      </p:sp>
      <p:sp>
        <p:nvSpPr>
          <p:cNvPr id="3" name="Text Placeholder 2">
            <a:extLst>
              <a:ext uri="{FF2B5EF4-FFF2-40B4-BE49-F238E27FC236}">
                <a16:creationId xmlns:a16="http://schemas.microsoft.com/office/drawing/2014/main" id="{1F00CF3D-9C84-3D97-24B0-A970D960CEA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Alexandra Carolina Valverde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156797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95BD6C-E497-8938-7D71-E616C0CCDB31}"/>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Mom &amp; Dad! I know I wouldn't be here without you.</a:t>
            </a:r>
          </a:p>
        </p:txBody>
      </p:sp>
      <p:sp>
        <p:nvSpPr>
          <p:cNvPr id="3" name="Text Placeholder 2">
            <a:extLst>
              <a:ext uri="{FF2B5EF4-FFF2-40B4-BE49-F238E27FC236}">
                <a16:creationId xmlns:a16="http://schemas.microsoft.com/office/drawing/2014/main" id="{9032F3BE-5881-69B2-931A-0709604DEA9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Matthew James Torres Brennan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58903417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E86FD-B3FA-ABAB-34A4-70AAF645C364}"/>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Katie Jacobson has been such a wonderful teacher and I so appreciate everything she has done for me and all of her students. Thank you, Katie!!</a:t>
            </a:r>
          </a:p>
        </p:txBody>
      </p:sp>
      <p:sp>
        <p:nvSpPr>
          <p:cNvPr id="3" name="Text Placeholder 2">
            <a:extLst>
              <a:ext uri="{FF2B5EF4-FFF2-40B4-BE49-F238E27FC236}">
                <a16:creationId xmlns:a16="http://schemas.microsoft.com/office/drawing/2014/main" id="{BC153871-D38C-820E-71D6-FD9500E3BF4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Fiona Vestal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919888707"/>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218CE-3A37-D2F3-5C7C-2DBCB3ECDC22}"/>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mom, my family and my friends for truly being the rock that supported my education journey! I don't know how I would've gotten here without you, love you all so!!</a:t>
            </a:r>
          </a:p>
        </p:txBody>
      </p:sp>
      <p:sp>
        <p:nvSpPr>
          <p:cNvPr id="3" name="Text Placeholder 2">
            <a:extLst>
              <a:ext uri="{FF2B5EF4-FFF2-40B4-BE49-F238E27FC236}">
                <a16:creationId xmlns:a16="http://schemas.microsoft.com/office/drawing/2014/main" id="{057CA859-B1CF-A077-886C-813B86C2A27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Cortney Wallace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367985453"/>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86F80-F2D5-939B-0A3E-4688031D7D19}"/>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Thanks to all my peers and professors for creating such an impactful and positive learning experience. We learn better together!</a:t>
            </a:r>
          </a:p>
        </p:txBody>
      </p:sp>
      <p:sp>
        <p:nvSpPr>
          <p:cNvPr id="3" name="Text Placeholder 2">
            <a:extLst>
              <a:ext uri="{FF2B5EF4-FFF2-40B4-BE49-F238E27FC236}">
                <a16:creationId xmlns:a16="http://schemas.microsoft.com/office/drawing/2014/main" id="{504F8620-B66C-55B6-9D97-C3B7B8EFB18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Alison Manuela Esmé Wickham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197739428"/>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F3638-387C-33B4-DD84-4E98D9E7A926}"/>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My family and family friends</a:t>
            </a:r>
          </a:p>
        </p:txBody>
      </p:sp>
      <p:sp>
        <p:nvSpPr>
          <p:cNvPr id="3" name="Text Placeholder 2">
            <a:extLst>
              <a:ext uri="{FF2B5EF4-FFF2-40B4-BE49-F238E27FC236}">
                <a16:creationId xmlns:a16="http://schemas.microsoft.com/office/drawing/2014/main" id="{FEB55A1B-AD4F-04F2-8B44-66A570EF036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Caleb Willis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43719504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59642-DBE3-D5A8-C916-AC9CD9B62FCB}"/>
              </a:ext>
            </a:extLst>
          </p:cNvPr>
          <p:cNvSpPr>
            <a:spLocks noGrp="1"/>
          </p:cNvSpPr>
          <p:nvPr>
            <p:ph type="title"/>
          </p:nvPr>
        </p:nvSpPr>
        <p:spPr/>
        <p:txBody>
          <a:bodyPr>
            <a:normAutofit fontScale="90000"/>
          </a:bodyPr>
          <a:lstStyle/>
          <a:p>
            <a:r>
              <a:rPr lang="en-US" b="0" kern="100" dirty="0">
                <a:solidFill>
                  <a:srgbClr val="007030"/>
                </a:solidFill>
                <a:latin typeface="Source Sans Pro Black" panose="020B0803030403020204" pitchFamily="34" charset="0"/>
              </a:rPr>
              <a:t>Kim, thanks for making sure the fine details happened throughout this process! Maddy, Roshelle, Shareen-so proud to be part of this </a:t>
            </a:r>
            <a:r>
              <a:rPr lang="en-US" b="0" kern="100" dirty="0" err="1">
                <a:solidFill>
                  <a:srgbClr val="007030"/>
                </a:solidFill>
                <a:latin typeface="Source Sans Pro Black" panose="020B0803030403020204" pitchFamily="34" charset="0"/>
              </a:rPr>
              <a:t>crew!</a:t>
            </a:r>
            <a:r>
              <a:rPr lang="en-US" b="0" i="0" u="none" strike="noStrike" kern="100" baseline="0" dirty="0" err="1">
                <a:solidFill>
                  <a:srgbClr val="007030"/>
                </a:solidFill>
                <a:latin typeface="Source Sans Pro Black" panose="020B0803030403020204" pitchFamily="34" charset="0"/>
              </a:rPr>
              <a:t>Joanna-thanks</a:t>
            </a:r>
            <a:r>
              <a:rPr lang="en-US" b="0" i="0" u="none" strike="noStrike" kern="100" baseline="0" dirty="0">
                <a:solidFill>
                  <a:srgbClr val="007030"/>
                </a:solidFill>
                <a:latin typeface="Source Sans Pro Black" panose="020B0803030403020204" pitchFamily="34" charset="0"/>
              </a:rPr>
              <a:t> for supporting my crazy ideas!</a:t>
            </a:r>
          </a:p>
        </p:txBody>
      </p:sp>
      <p:sp>
        <p:nvSpPr>
          <p:cNvPr id="3" name="Text Placeholder 2">
            <a:extLst>
              <a:ext uri="{FF2B5EF4-FFF2-40B4-BE49-F238E27FC236}">
                <a16:creationId xmlns:a16="http://schemas.microsoft.com/office/drawing/2014/main" id="{EF88FAE8-8620-631C-CB3F-F79E30D630E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Sue Wilson </a:t>
            </a:r>
          </a:p>
          <a:p>
            <a:pPr marR="0" lvl="0" rtl="0"/>
            <a:r>
              <a:rPr lang="en-US" b="0" i="0" u="none" strike="noStrike" kern="100" baseline="0">
                <a:solidFill>
                  <a:srgbClr val="007030"/>
                </a:solidFill>
                <a:latin typeface="Source Sans Pro Black" panose="020B0803030403020204" pitchFamily="34" charset="0"/>
              </a:rPr>
              <a:t>Critical and Sociocultural Studies in Education</a:t>
            </a:r>
          </a:p>
        </p:txBody>
      </p:sp>
    </p:spTree>
    <p:extLst>
      <p:ext uri="{BB962C8B-B14F-4D97-AF65-F5344CB8AC3E}">
        <p14:creationId xmlns:p14="http://schemas.microsoft.com/office/powerpoint/2010/main" val="277769022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01D2A-EC00-8282-15E9-E189E04FC3B4}"/>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Dr. Walters! I never felt like just a number to Dr. Walters, she remembered details about my life outside of college and always took the time to chat with me about anything.</a:t>
            </a:r>
          </a:p>
        </p:txBody>
      </p:sp>
      <p:sp>
        <p:nvSpPr>
          <p:cNvPr id="3" name="Text Placeholder 2">
            <a:extLst>
              <a:ext uri="{FF2B5EF4-FFF2-40B4-BE49-F238E27FC236}">
                <a16:creationId xmlns:a16="http://schemas.microsoft.com/office/drawing/2014/main" id="{57A6E863-D6A4-13A1-EC5D-AD6A1A5E1ED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Jaelynn Jean Wright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486492448"/>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4D255-3926-23CD-0A60-3B96D29538E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mother who has helped me immensely in my journey achieving my undergrad degree. I wouldn't have been able to do it without her help and support.</a:t>
            </a:r>
          </a:p>
        </p:txBody>
      </p:sp>
      <p:sp>
        <p:nvSpPr>
          <p:cNvPr id="3" name="Text Placeholder 2">
            <a:extLst>
              <a:ext uri="{FF2B5EF4-FFF2-40B4-BE49-F238E27FC236}">
                <a16:creationId xmlns:a16="http://schemas.microsoft.com/office/drawing/2014/main" id="{B8DA62DB-5EE9-6102-63EB-B7DC0998D26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Kali Wysocki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50358285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ADC8F-B69A-40C7-B6E7-FDD16E2534FC}"/>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Huge thank you to my advisor, Emma Bjorngard Basayne. You truly showed so much care and support for me throughout my time at COE. It always felt good knowing that I had someone rooting for me! :)</a:t>
            </a:r>
          </a:p>
        </p:txBody>
      </p:sp>
      <p:sp>
        <p:nvSpPr>
          <p:cNvPr id="3" name="Text Placeholder 2">
            <a:extLst>
              <a:ext uri="{FF2B5EF4-FFF2-40B4-BE49-F238E27FC236}">
                <a16:creationId xmlns:a16="http://schemas.microsoft.com/office/drawing/2014/main" id="{11A5B49D-C1F2-3D88-4A27-7A2EE1B070D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Ashe Lauren Yeager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7693249"/>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1E2E5-EFAE-4400-ADCB-59A60A5E07B2}"/>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family, fiance, friends, and Special Education faculty at the UO. I want to espeically thank Kyle and Elisa for all the support they've given me over the years. Thank you so much!!</a:t>
            </a:r>
          </a:p>
        </p:txBody>
      </p:sp>
      <p:sp>
        <p:nvSpPr>
          <p:cNvPr id="3" name="Text Placeholder 2">
            <a:extLst>
              <a:ext uri="{FF2B5EF4-FFF2-40B4-BE49-F238E27FC236}">
                <a16:creationId xmlns:a16="http://schemas.microsoft.com/office/drawing/2014/main" id="{8AC220CB-C358-3B3A-C82D-CB01538D7FE5}"/>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dirty="0">
                <a:solidFill>
                  <a:srgbClr val="007030"/>
                </a:solidFill>
                <a:latin typeface="Source Sans Pro Black" panose="020B0803030403020204" pitchFamily="34" charset="0"/>
              </a:rPr>
              <a:t>Katherine Yoo </a:t>
            </a:r>
          </a:p>
          <a:p>
            <a:pPr marR="0" lvl="0" rtl="0"/>
            <a:r>
              <a:rPr lang="en-US" b="0" i="0" u="none" strike="noStrike" kern="100" baseline="0" dirty="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2962732405"/>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0BFB2-CF87-6B5B-8795-0BD8E51EC46D}"/>
              </a:ext>
            </a:extLst>
          </p:cNvPr>
          <p:cNvSpPr>
            <a:spLocks noGrp="1"/>
          </p:cNvSpPr>
          <p:nvPr>
            <p:ph type="title"/>
          </p:nvPr>
        </p:nvSpPr>
        <p:spPr/>
        <p:txBody>
          <a:bodyPr>
            <a:normAutofit/>
          </a:bodyPr>
          <a:lstStyle/>
          <a:p>
            <a:pPr marR="0" rtl="0"/>
            <a:r>
              <a:rPr lang="en-US" b="0" i="0" u="none" strike="noStrike" kern="100" baseline="0" dirty="0">
                <a:solidFill>
                  <a:srgbClr val="007030"/>
                </a:solidFill>
                <a:latin typeface="Source Sans Pro Black" panose="020B0803030403020204" pitchFamily="34" charset="0"/>
              </a:rPr>
              <a:t>Thank you Nessy for playing </a:t>
            </a:r>
            <a:r>
              <a:rPr lang="en-US" b="0" i="0" u="none" strike="noStrike" kern="100" baseline="0" dirty="0" err="1">
                <a:solidFill>
                  <a:srgbClr val="007030"/>
                </a:solidFill>
                <a:latin typeface="Source Sans Pro Black" panose="020B0803030403020204" pitchFamily="34" charset="0"/>
              </a:rPr>
              <a:t>minecraft</a:t>
            </a:r>
            <a:r>
              <a:rPr lang="en-US" b="0" i="0" u="none" strike="noStrike" kern="100" baseline="0" dirty="0">
                <a:solidFill>
                  <a:srgbClr val="007030"/>
                </a:solidFill>
                <a:latin typeface="Source Sans Pro Black" panose="020B0803030403020204" pitchFamily="34" charset="0"/>
              </a:rPr>
              <a:t> with me and talking about monkeys with me.</a:t>
            </a:r>
          </a:p>
        </p:txBody>
      </p:sp>
      <p:sp>
        <p:nvSpPr>
          <p:cNvPr id="4" name="Text Placeholder 2">
            <a:extLst>
              <a:ext uri="{FF2B5EF4-FFF2-40B4-BE49-F238E27FC236}">
                <a16:creationId xmlns:a16="http://schemas.microsoft.com/office/drawing/2014/main" id="{7C4EE26E-BC56-823F-C9B5-E8E121C87EA5}"/>
              </a:ext>
            </a:extLst>
          </p:cNvPr>
          <p:cNvSpPr txBox="1">
            <a:spLocks/>
          </p:cNvSpPr>
          <p:nvPr/>
        </p:nvSpPr>
        <p:spPr>
          <a:xfrm>
            <a:off x="1676400" y="4105275"/>
            <a:ext cx="10515600" cy="203358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kern="100" dirty="0">
                <a:solidFill>
                  <a:srgbClr val="007030"/>
                </a:solidFill>
                <a:latin typeface="Source Sans Pro Black" panose="020B0803030403020204" pitchFamily="34" charset="0"/>
              </a:rPr>
              <a:t>Nicholas Zamboni</a:t>
            </a:r>
          </a:p>
          <a:p>
            <a:r>
              <a:rPr lang="en-US" kern="100" dirty="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2270360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87905-110D-0CD9-8049-78E9115870D8}"/>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amazing friends and family who have supported me through every step of this journey!</a:t>
            </a:r>
          </a:p>
        </p:txBody>
      </p:sp>
      <p:sp>
        <p:nvSpPr>
          <p:cNvPr id="3" name="Text Placeholder 2">
            <a:extLst>
              <a:ext uri="{FF2B5EF4-FFF2-40B4-BE49-F238E27FC236}">
                <a16:creationId xmlns:a16="http://schemas.microsoft.com/office/drawing/2014/main" id="{C3A98149-1480-6A88-6161-A9D3D47DE82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Olivia Simone Brown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330034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F24D3-0604-20D8-B77E-F7E55E93807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family for supporting me through my undergrad and graduate program. I also want to thank my CT and professors for guiding me through how to be a teacher.</a:t>
            </a:r>
          </a:p>
        </p:txBody>
      </p:sp>
      <p:sp>
        <p:nvSpPr>
          <p:cNvPr id="3" name="Text Placeholder 2">
            <a:extLst>
              <a:ext uri="{FF2B5EF4-FFF2-40B4-BE49-F238E27FC236}">
                <a16:creationId xmlns:a16="http://schemas.microsoft.com/office/drawing/2014/main" id="{979E924F-96DC-DEC4-C58E-5CC9F8157F3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Kay Brown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4119315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7A2D9-02ED-BF8B-E7E3-F0A7B515C2F5}"/>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A huge thank you to my parents, grandparents, aunts, uncles, friends, and extended family. Thank you to my professors and supervisors, without whom this would not be possible. As always, go Ducks!</a:t>
            </a:r>
          </a:p>
        </p:txBody>
      </p:sp>
      <p:sp>
        <p:nvSpPr>
          <p:cNvPr id="3" name="Text Placeholder 2">
            <a:extLst>
              <a:ext uri="{FF2B5EF4-FFF2-40B4-BE49-F238E27FC236}">
                <a16:creationId xmlns:a16="http://schemas.microsoft.com/office/drawing/2014/main" id="{A37BFB81-14BF-03F2-B28A-0E1162F13E1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Hailey Marie Bullard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335421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44C91-49C9-DB4C-8683-3328477D742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Having the parents I do helped me on the first half of my educational journey. Having the wife I do helped me to complete that journey. A todos ustedes, gracias y te amo.</a:t>
            </a:r>
          </a:p>
        </p:txBody>
      </p:sp>
      <p:sp>
        <p:nvSpPr>
          <p:cNvPr id="3" name="Text Placeholder 2">
            <a:extLst>
              <a:ext uri="{FF2B5EF4-FFF2-40B4-BE49-F238E27FC236}">
                <a16:creationId xmlns:a16="http://schemas.microsoft.com/office/drawing/2014/main" id="{D38F09E3-00F8-813B-C996-6AD7124BA26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dirty="0">
                <a:solidFill>
                  <a:srgbClr val="007030"/>
                </a:solidFill>
                <a:latin typeface="Source Sans Pro Black" panose="020B0803030403020204" pitchFamily="34" charset="0"/>
              </a:rPr>
              <a:t>Cesar Aguilar </a:t>
            </a:r>
          </a:p>
          <a:p>
            <a:pPr marR="0" lvl="0" rtl="0"/>
            <a:r>
              <a:rPr lang="en-US" b="0" i="0" u="none" strike="noStrike" kern="100" baseline="0" dirty="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1284365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A29A9-BA26-91FA-F7DC-0B43BD411F4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My deepest thanks to my family for their support &amp; love, to A, B, &amp; D for putting up with me, to Olivia &amp; Lacey for making class fun, and to my thesis committee for their support, advice, &amp; patience</a:t>
            </a:r>
          </a:p>
        </p:txBody>
      </p:sp>
      <p:sp>
        <p:nvSpPr>
          <p:cNvPr id="3" name="Text Placeholder 2">
            <a:extLst>
              <a:ext uri="{FF2B5EF4-FFF2-40B4-BE49-F238E27FC236}">
                <a16:creationId xmlns:a16="http://schemas.microsoft.com/office/drawing/2014/main" id="{9676A32F-026A-EB4D-D392-65E4069C219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Sydney Grace Campbell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446538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45782-4B21-A5A8-32DB-44F1D6BD346A}"/>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I'd like to thank all my UOTeach professors for being there through this long and stressful process. I wouldn't have gotten through any mental breakdown if it weren't for y'all. I love you so big!</a:t>
            </a:r>
          </a:p>
        </p:txBody>
      </p:sp>
      <p:sp>
        <p:nvSpPr>
          <p:cNvPr id="3" name="Text Placeholder 2">
            <a:extLst>
              <a:ext uri="{FF2B5EF4-FFF2-40B4-BE49-F238E27FC236}">
                <a16:creationId xmlns:a16="http://schemas.microsoft.com/office/drawing/2014/main" id="{D36F53A5-5154-9252-B9BA-EA1641478A7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Daniella Alexis Campos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720771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DD493-F3DF-55F2-803C-912B3140C6A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Thanks to all my program's faculty, the GTFF, and my peers for everything these past 6 years. Special shout-outs to Dr. Ellen McWhirter who has always inspired and encouraged me!</a:t>
            </a:r>
          </a:p>
        </p:txBody>
      </p:sp>
      <p:sp>
        <p:nvSpPr>
          <p:cNvPr id="3" name="Text Placeholder 2">
            <a:extLst>
              <a:ext uri="{FF2B5EF4-FFF2-40B4-BE49-F238E27FC236}">
                <a16:creationId xmlns:a16="http://schemas.microsoft.com/office/drawing/2014/main" id="{6C6AA571-B390-80B5-A95A-A93AFC0D938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dirty="0">
                <a:solidFill>
                  <a:srgbClr val="007030"/>
                </a:solidFill>
                <a:latin typeface="Source Sans Pro Black" panose="020B0803030403020204" pitchFamily="34" charset="0"/>
              </a:rPr>
              <a:t>Christopher Capron </a:t>
            </a:r>
          </a:p>
          <a:p>
            <a:pPr marR="0" lvl="0" rtl="0"/>
            <a:r>
              <a:rPr lang="en-US" b="0" i="0" u="none" strike="noStrike" kern="100" baseline="0" dirty="0">
                <a:solidFill>
                  <a:srgbClr val="007030"/>
                </a:solidFill>
                <a:latin typeface="Source Sans Pro Black" panose="020B0803030403020204" pitchFamily="34" charset="0"/>
              </a:rPr>
              <a:t>Counseling Psychology</a:t>
            </a:r>
          </a:p>
        </p:txBody>
      </p:sp>
    </p:spTree>
    <p:extLst>
      <p:ext uri="{BB962C8B-B14F-4D97-AF65-F5344CB8AC3E}">
        <p14:creationId xmlns:p14="http://schemas.microsoft.com/office/powerpoint/2010/main" val="2020588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43067-CE72-F305-3767-FA87190868E5}"/>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family for their unwavering support throughout my college experience as well as the amazing friends I have made along the way.</a:t>
            </a:r>
          </a:p>
        </p:txBody>
      </p:sp>
      <p:sp>
        <p:nvSpPr>
          <p:cNvPr id="3" name="Text Placeholder 2">
            <a:extLst>
              <a:ext uri="{FF2B5EF4-FFF2-40B4-BE49-F238E27FC236}">
                <a16:creationId xmlns:a16="http://schemas.microsoft.com/office/drawing/2014/main" id="{BC218721-6ED3-AB98-0A68-C1FC017AFB5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Ella Grace Carlson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458432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01143-011D-2749-1B11-6A4E1CA104A6}"/>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take a moment to thank Estelle Berger, my honors thesis mentor. Estelle has fueled my passion for human services research and has guided me in translating it into meaningful impact.</a:t>
            </a:r>
          </a:p>
        </p:txBody>
      </p:sp>
      <p:sp>
        <p:nvSpPr>
          <p:cNvPr id="3" name="Text Placeholder 2">
            <a:extLst>
              <a:ext uri="{FF2B5EF4-FFF2-40B4-BE49-F238E27FC236}">
                <a16:creationId xmlns:a16="http://schemas.microsoft.com/office/drawing/2014/main" id="{F72FF6A4-8DDF-E09B-3067-F69B74F30FC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Madison Susanne Nicole Carson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2807489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DEAB7-39FF-9E67-0FFA-112D64DDE89F}"/>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Dr. Karrie Walters. For creating an active hands on learning environment that was beyond influential to my learning.</a:t>
            </a:r>
          </a:p>
        </p:txBody>
      </p:sp>
      <p:sp>
        <p:nvSpPr>
          <p:cNvPr id="3" name="Text Placeholder 2">
            <a:extLst>
              <a:ext uri="{FF2B5EF4-FFF2-40B4-BE49-F238E27FC236}">
                <a16:creationId xmlns:a16="http://schemas.microsoft.com/office/drawing/2014/main" id="{464943F6-CB9C-A6C7-92B4-059A4D1F7C4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Grayson Leo Carter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5340461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53E0F-8EAB-0E82-8987-DF441C3187AA}"/>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Audrey Lucero for being one of my biggest supporters through this journey. I appreciate you so much.</a:t>
            </a:r>
          </a:p>
        </p:txBody>
      </p:sp>
      <p:sp>
        <p:nvSpPr>
          <p:cNvPr id="3" name="Text Placeholder 2">
            <a:extLst>
              <a:ext uri="{FF2B5EF4-FFF2-40B4-BE49-F238E27FC236}">
                <a16:creationId xmlns:a16="http://schemas.microsoft.com/office/drawing/2014/main" id="{BD9D1597-58CF-8C01-468E-88329069EC8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Rocio Castellanos Ortega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034279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1723C-08BD-A173-3AC5-B0A232692E4A}"/>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father, Jeff and my mother, Leah for all your endless love and support throughout college and my entire life. Shelby and Jacob, you both mean everything to me. I love you all so much!</a:t>
            </a:r>
          </a:p>
        </p:txBody>
      </p:sp>
      <p:sp>
        <p:nvSpPr>
          <p:cNvPr id="3" name="Text Placeholder 2">
            <a:extLst>
              <a:ext uri="{FF2B5EF4-FFF2-40B4-BE49-F238E27FC236}">
                <a16:creationId xmlns:a16="http://schemas.microsoft.com/office/drawing/2014/main" id="{500385E9-2FDF-CC4D-7583-7768D9082F7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Brooke Marie Chapman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3025205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72956-8B70-8C60-67D1-8A4674E65B9D}"/>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am deeply grateful to everyone who has supported me along this journey. Special thanks to my friends and my parents for believing in me. I love you all!</a:t>
            </a:r>
          </a:p>
        </p:txBody>
      </p:sp>
      <p:sp>
        <p:nvSpPr>
          <p:cNvPr id="3" name="Text Placeholder 2">
            <a:extLst>
              <a:ext uri="{FF2B5EF4-FFF2-40B4-BE49-F238E27FC236}">
                <a16:creationId xmlns:a16="http://schemas.microsoft.com/office/drawing/2014/main" id="{DD1EF10A-BBF5-941F-B568-2AA077A86C75}"/>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Yijun Cheng </a:t>
            </a:r>
          </a:p>
          <a:p>
            <a:pPr marR="0" lvl="0" rtl="0"/>
            <a:r>
              <a:rPr lang="en-US" b="0" i="0" u="none" strike="noStrike" kern="100" baseline="0">
                <a:solidFill>
                  <a:srgbClr val="007030"/>
                </a:solidFill>
                <a:latin typeface="Source Sans Pro Black" panose="020B0803030403020204" pitchFamily="34" charset="0"/>
              </a:rPr>
              <a:t>Counseling Psychology</a:t>
            </a:r>
          </a:p>
        </p:txBody>
      </p:sp>
    </p:spTree>
    <p:extLst>
      <p:ext uri="{BB962C8B-B14F-4D97-AF65-F5344CB8AC3E}">
        <p14:creationId xmlns:p14="http://schemas.microsoft.com/office/powerpoint/2010/main" val="639190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9CFA-F058-A0B0-AFD7-868E6E91842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Dr. Fanning, for spending so much extra time to help me with my writing and treatment planning! I really appreciate the growth I had during our time together.</a:t>
            </a:r>
          </a:p>
        </p:txBody>
      </p:sp>
      <p:sp>
        <p:nvSpPr>
          <p:cNvPr id="3" name="Text Placeholder 2">
            <a:extLst>
              <a:ext uri="{FF2B5EF4-FFF2-40B4-BE49-F238E27FC236}">
                <a16:creationId xmlns:a16="http://schemas.microsoft.com/office/drawing/2014/main" id="{58C14D3C-7C61-648E-2A3F-3C06FCC7126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Sophie Clare Cohan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501433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90163-224B-7197-5F15-F5A0122A9331}"/>
              </a:ext>
            </a:extLst>
          </p:cNvPr>
          <p:cNvSpPr>
            <a:spLocks noGrp="1"/>
          </p:cNvSpPr>
          <p:nvPr>
            <p:ph type="title"/>
          </p:nvPr>
        </p:nvSpPr>
        <p:spPr/>
        <p:txBody>
          <a:bodyPr>
            <a:normAutofit fontScale="90000"/>
          </a:bodyPr>
          <a:lstStyle/>
          <a:p>
            <a:pPr marR="0" rtl="0"/>
            <a:r>
              <a:rPr lang="en-US" b="0" i="0" u="none" strike="noStrike" kern="100" baseline="0" dirty="0">
                <a:solidFill>
                  <a:srgbClr val="007030"/>
                </a:solidFill>
                <a:latin typeface="Source Sans Pro Black" panose="020B0803030403020204" pitchFamily="34" charset="0"/>
              </a:rPr>
              <a:t>Thank you mama for being my 24/7 emotional support hotline. Those conversations really did help me stay motivated. Thank you poppy for letting me call mama so much and encouraging me to keep going.</a:t>
            </a:r>
          </a:p>
        </p:txBody>
      </p:sp>
      <p:sp>
        <p:nvSpPr>
          <p:cNvPr id="3" name="Text Placeholder 2">
            <a:extLst>
              <a:ext uri="{FF2B5EF4-FFF2-40B4-BE49-F238E27FC236}">
                <a16:creationId xmlns:a16="http://schemas.microsoft.com/office/drawing/2014/main" id="{6BB6EDED-A0E9-D404-6F53-1603D5C14EC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Isabella Ruth Ahlheim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3157507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E9EB1-C8F7-2B82-3BE7-46D945C0524E}"/>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to Kerri and Brian Cooke for their unconditional love and support</a:t>
            </a:r>
          </a:p>
        </p:txBody>
      </p:sp>
      <p:sp>
        <p:nvSpPr>
          <p:cNvPr id="3" name="Text Placeholder 2">
            <a:extLst>
              <a:ext uri="{FF2B5EF4-FFF2-40B4-BE49-F238E27FC236}">
                <a16:creationId xmlns:a16="http://schemas.microsoft.com/office/drawing/2014/main" id="{D00B66A2-E434-BE5E-905A-C8C4DEDFB96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Aja Rose Cooke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2670211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636C86-ED5C-0220-1B41-B660DC2F1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9608C-849A-6ADB-0AC4-76975641C66F}"/>
              </a:ext>
            </a:extLst>
          </p:cNvPr>
          <p:cNvSpPr>
            <a:spLocks noGrp="1"/>
          </p:cNvSpPr>
          <p:nvPr>
            <p:ph type="title"/>
          </p:nvPr>
        </p:nvSpPr>
        <p:spPr>
          <a:xfrm>
            <a:off x="742561" y="1390409"/>
            <a:ext cx="9342451" cy="2281187"/>
          </a:xfrm>
        </p:spPr>
        <p:txBody>
          <a:bodyPr/>
          <a:lstStyle/>
          <a:p>
            <a:pPr algn="ctr"/>
            <a:r>
              <a:rPr lang="en-US" dirty="0">
                <a:solidFill>
                  <a:srgbClr val="007030"/>
                </a:solidFill>
              </a:rPr>
              <a:t>College of Education students thank those who helped them graduate</a:t>
            </a:r>
          </a:p>
        </p:txBody>
      </p:sp>
    </p:spTree>
    <p:extLst>
      <p:ext uri="{BB962C8B-B14F-4D97-AF65-F5344CB8AC3E}">
        <p14:creationId xmlns:p14="http://schemas.microsoft.com/office/powerpoint/2010/main" val="388116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C6D82-2668-47E1-B731-B377E708E1C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am grateful to my family for their support, my teachers who grew my interest in the field, and the Quest Foundation for providing the means so that I can continue my education.</a:t>
            </a:r>
          </a:p>
        </p:txBody>
      </p:sp>
      <p:sp>
        <p:nvSpPr>
          <p:cNvPr id="3" name="Text Placeholder 2">
            <a:extLst>
              <a:ext uri="{FF2B5EF4-FFF2-40B4-BE49-F238E27FC236}">
                <a16:creationId xmlns:a16="http://schemas.microsoft.com/office/drawing/2014/main" id="{A6737038-F6ED-2763-01E9-8115B347332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Emily Maria Cordero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030155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54E77-EA81-C5AA-76C0-A32D2376127D}"/>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I would like to thank my parents for all of their love and support.</a:t>
            </a:r>
          </a:p>
        </p:txBody>
      </p:sp>
      <p:sp>
        <p:nvSpPr>
          <p:cNvPr id="3" name="Text Placeholder 2">
            <a:extLst>
              <a:ext uri="{FF2B5EF4-FFF2-40B4-BE49-F238E27FC236}">
                <a16:creationId xmlns:a16="http://schemas.microsoft.com/office/drawing/2014/main" id="{8018AC1F-0384-A052-17E1-06695765C74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Taryn Noel Coulson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2812073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FA548-804F-E2F4-3D3B-D22686F23069}"/>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Words fail, and: deep bows to my spouse and children for feeding me and loving me while I did this big thing! Gratitude, too, to my friends, cohorts and guides along the way.</a:t>
            </a:r>
          </a:p>
        </p:txBody>
      </p:sp>
      <p:sp>
        <p:nvSpPr>
          <p:cNvPr id="3" name="Text Placeholder 2">
            <a:extLst>
              <a:ext uri="{FF2B5EF4-FFF2-40B4-BE49-F238E27FC236}">
                <a16:creationId xmlns:a16="http://schemas.microsoft.com/office/drawing/2014/main" id="{42E7EDD6-430E-F32E-E34B-BA888896A95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Elizabeth Anne Cox </a:t>
            </a:r>
          </a:p>
          <a:p>
            <a:pPr marR="0" lvl="0" rtl="0"/>
            <a:r>
              <a:rPr lang="en-US" b="0" i="0" u="none" strike="noStrike" kern="100" baseline="0">
                <a:solidFill>
                  <a:srgbClr val="007030"/>
                </a:solidFill>
                <a:latin typeface="Source Sans Pro Black" panose="020B0803030403020204" pitchFamily="34" charset="0"/>
              </a:rPr>
              <a:t>Couples and Family Therapy</a:t>
            </a:r>
          </a:p>
        </p:txBody>
      </p:sp>
    </p:spTree>
    <p:extLst>
      <p:ext uri="{BB962C8B-B14F-4D97-AF65-F5344CB8AC3E}">
        <p14:creationId xmlns:p14="http://schemas.microsoft.com/office/powerpoint/2010/main" val="33142514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507F0-67A7-8010-8984-4FD83C18F4BC}"/>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Big thank you to Jarrod Zinser! You made learning so much fun!</a:t>
            </a:r>
          </a:p>
        </p:txBody>
      </p:sp>
      <p:sp>
        <p:nvSpPr>
          <p:cNvPr id="3" name="Text Placeholder 2">
            <a:extLst>
              <a:ext uri="{FF2B5EF4-FFF2-40B4-BE49-F238E27FC236}">
                <a16:creationId xmlns:a16="http://schemas.microsoft.com/office/drawing/2014/main" id="{41B3D51F-3FAA-317E-CCF4-F283AAADEDE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Lindsey Crawford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2765999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FDE1D-A4E0-7C59-6961-28D19ACFF75A}"/>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past educators, family, and friends. It's truly the people who you meet along the way that make this possible. Game ain't based on sympathy.</a:t>
            </a:r>
          </a:p>
        </p:txBody>
      </p:sp>
      <p:sp>
        <p:nvSpPr>
          <p:cNvPr id="3" name="Text Placeholder 2">
            <a:extLst>
              <a:ext uri="{FF2B5EF4-FFF2-40B4-BE49-F238E27FC236}">
                <a16:creationId xmlns:a16="http://schemas.microsoft.com/office/drawing/2014/main" id="{09601F7B-02CF-F0E4-9174-C08634C08F77}"/>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Ty Delgado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311557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10F5B-C615-5114-C641-0FEBF4F59938}"/>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Shout to the fam, and my girlfriend, the only one who stayed through it all.</a:t>
            </a:r>
          </a:p>
        </p:txBody>
      </p:sp>
      <p:sp>
        <p:nvSpPr>
          <p:cNvPr id="3" name="Text Placeholder 2">
            <a:extLst>
              <a:ext uri="{FF2B5EF4-FFF2-40B4-BE49-F238E27FC236}">
                <a16:creationId xmlns:a16="http://schemas.microsoft.com/office/drawing/2014/main" id="{CDE64B79-2B5E-27E7-C08B-047A37BEF4B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Michael Patrick Dennis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33986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93A5-E1DA-947E-532A-6BFFCD1A35AD}"/>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Karrie Walters!</a:t>
            </a:r>
          </a:p>
        </p:txBody>
      </p:sp>
      <p:sp>
        <p:nvSpPr>
          <p:cNvPr id="3" name="Text Placeholder 2">
            <a:extLst>
              <a:ext uri="{FF2B5EF4-FFF2-40B4-BE49-F238E27FC236}">
                <a16:creationId xmlns:a16="http://schemas.microsoft.com/office/drawing/2014/main" id="{7C344B36-A1C3-2E5E-0CD0-541A93FD500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Emma Deutschman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2341120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061B8-8F92-75DA-BBA3-AA535D7D75C5}"/>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would like to thank my friends and family for supporting me throughout my years at UO.</a:t>
            </a:r>
          </a:p>
        </p:txBody>
      </p:sp>
      <p:sp>
        <p:nvSpPr>
          <p:cNvPr id="3" name="Text Placeholder 2">
            <a:extLst>
              <a:ext uri="{FF2B5EF4-FFF2-40B4-BE49-F238E27FC236}">
                <a16:creationId xmlns:a16="http://schemas.microsoft.com/office/drawing/2014/main" id="{2629FF61-527D-A057-736D-5FB3E392842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Emme Sinclaire Dick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847669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6E267-488E-8224-C287-9D1C02FF05FA}"/>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My children who understood the gravity and lift of this work, knowing this degree was somehow going to be our "ticket out" and it was! And my fearless advisor who never stopped believing in me.</a:t>
            </a:r>
          </a:p>
        </p:txBody>
      </p:sp>
      <p:sp>
        <p:nvSpPr>
          <p:cNvPr id="3" name="Text Placeholder 2">
            <a:extLst>
              <a:ext uri="{FF2B5EF4-FFF2-40B4-BE49-F238E27FC236}">
                <a16:creationId xmlns:a16="http://schemas.microsoft.com/office/drawing/2014/main" id="{8EE914E2-D050-BC49-0BD2-E1B28A35393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Caitlin Aleksick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21663005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9BF84-2F64-7754-3D1B-2451490CD8ED}"/>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husband Ben who has always been my #1 supporter. Also shout out to my family: mom Ellen, Steve, Becky,Wes, Lee, Gracia, as well as my work family- especially my fellow women leaders.</a:t>
            </a:r>
          </a:p>
        </p:txBody>
      </p:sp>
      <p:sp>
        <p:nvSpPr>
          <p:cNvPr id="3" name="Text Placeholder 2">
            <a:extLst>
              <a:ext uri="{FF2B5EF4-FFF2-40B4-BE49-F238E27FC236}">
                <a16:creationId xmlns:a16="http://schemas.microsoft.com/office/drawing/2014/main" id="{1D88E89C-5F0A-C303-0FD6-4BBEF7CDE6B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Alyssa Dodds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19338113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BD8EC-5507-1C2B-7AAF-EB19719F738F}"/>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To my Mom, your undivided support for me and my passion inspire me to be better everyday. You are my biggest supporter and I could not have done this without you. I love you.</a:t>
            </a:r>
          </a:p>
        </p:txBody>
      </p:sp>
      <p:sp>
        <p:nvSpPr>
          <p:cNvPr id="3" name="Text Placeholder 2">
            <a:extLst>
              <a:ext uri="{FF2B5EF4-FFF2-40B4-BE49-F238E27FC236}">
                <a16:creationId xmlns:a16="http://schemas.microsoft.com/office/drawing/2014/main" id="{20D6E87C-CFD4-3657-AC50-398B5600A59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Norah Rayne Donaldson Sweigart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41880485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C074E-E773-8883-1822-FB15F44EC9BD}"/>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nana and papa for always believing I could do anything, and thank you to my dad and mom for always supporting my dreams</a:t>
            </a:r>
          </a:p>
        </p:txBody>
      </p:sp>
      <p:sp>
        <p:nvSpPr>
          <p:cNvPr id="3" name="Text Placeholder 2">
            <a:extLst>
              <a:ext uri="{FF2B5EF4-FFF2-40B4-BE49-F238E27FC236}">
                <a16:creationId xmlns:a16="http://schemas.microsoft.com/office/drawing/2014/main" id="{8489AD2B-8731-AC7C-9B38-DECFC2913A5C}"/>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KJ Dryden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221873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5D798-F53E-7E69-1817-0A505B61CCDF}"/>
              </a:ext>
            </a:extLst>
          </p:cNvPr>
          <p:cNvSpPr>
            <a:spLocks noGrp="1"/>
          </p:cNvSpPr>
          <p:nvPr>
            <p:ph type="title"/>
          </p:nvPr>
        </p:nvSpPr>
        <p:spPr/>
        <p:txBody>
          <a:bodyPr>
            <a:normAutofit fontScale="90000"/>
          </a:bodyPr>
          <a:lstStyle/>
          <a:p>
            <a:pPr marR="0" rtl="0"/>
            <a:r>
              <a:rPr kumimoji="0" lang="en-US" sz="4000" b="0" i="0" u="none" strike="noStrike" kern="100" cap="none" spc="0" normalizeH="0" baseline="0" noProof="0" dirty="0">
                <a:ln>
                  <a:noFill/>
                </a:ln>
                <a:solidFill>
                  <a:srgbClr val="007030"/>
                </a:solidFill>
                <a:effectLst/>
                <a:uLnTx/>
                <a:uFillTx/>
                <a:latin typeface="Source Sans Pro Black" panose="020B0803030403020204" pitchFamily="34" charset="0"/>
                <a:ea typeface="+mj-ea"/>
                <a:cs typeface="+mj-cs"/>
              </a:rPr>
              <a:t>Dear Trevor, Mallory, Sheldon, and family,</a:t>
            </a:r>
            <a:br>
              <a:rPr lang="en-US" b="0" i="0" u="none" strike="noStrike" kern="100" baseline="0" dirty="0">
                <a:solidFill>
                  <a:srgbClr val="007030"/>
                </a:solidFill>
                <a:latin typeface="Source Sans Pro Black" panose="020B0803030403020204" pitchFamily="34" charset="0"/>
              </a:rPr>
            </a:br>
            <a:r>
              <a:rPr lang="en-US" b="0" i="0" u="none" strike="noStrike" kern="100" baseline="0" dirty="0">
                <a:solidFill>
                  <a:srgbClr val="007030"/>
                </a:solidFill>
                <a:latin typeface="Source Sans Pro Black" panose="020B0803030403020204" pitchFamily="34" charset="0"/>
              </a:rPr>
              <a:t>I love you with all my heart and appreciate your support as I completed this degree and principal licensure program. Thank you.</a:t>
            </a:r>
            <a:br>
              <a:rPr lang="en-US" b="0" i="0" u="none" strike="noStrike" kern="100" baseline="0" dirty="0">
                <a:solidFill>
                  <a:srgbClr val="007030"/>
                </a:solidFill>
                <a:latin typeface="Source Sans Pro Black" panose="020B0803030403020204" pitchFamily="34" charset="0"/>
              </a:rPr>
            </a:br>
            <a:r>
              <a:rPr lang="en-US" b="0" i="0" u="none" strike="noStrike" kern="100" baseline="0" dirty="0">
                <a:solidFill>
                  <a:srgbClr val="007030"/>
                </a:solidFill>
                <a:latin typeface="Source Sans Pro Black" panose="020B0803030403020204" pitchFamily="34" charset="0"/>
              </a:rPr>
              <a:t>Love,</a:t>
            </a:r>
            <a:br>
              <a:rPr lang="en-US" b="0" i="0" u="none" strike="noStrike" kern="100" baseline="0" dirty="0">
                <a:solidFill>
                  <a:srgbClr val="007030"/>
                </a:solidFill>
                <a:latin typeface="Source Sans Pro Black" panose="020B0803030403020204" pitchFamily="34" charset="0"/>
              </a:rPr>
            </a:br>
            <a:r>
              <a:rPr lang="en-US" b="0" i="0" u="none" strike="noStrike" kern="100" baseline="0" dirty="0">
                <a:solidFill>
                  <a:srgbClr val="007030"/>
                </a:solidFill>
                <a:latin typeface="Source Sans Pro Black" panose="020B0803030403020204" pitchFamily="34" charset="0"/>
              </a:rPr>
              <a:t>Mom/Amelia</a:t>
            </a:r>
          </a:p>
        </p:txBody>
      </p:sp>
      <p:sp>
        <p:nvSpPr>
          <p:cNvPr id="4" name="Text Placeholder 2">
            <a:extLst>
              <a:ext uri="{FF2B5EF4-FFF2-40B4-BE49-F238E27FC236}">
                <a16:creationId xmlns:a16="http://schemas.microsoft.com/office/drawing/2014/main" id="{50DE9DD5-47B4-B6C8-B8F5-C8584BFEAB01}"/>
              </a:ext>
            </a:extLst>
          </p:cNvPr>
          <p:cNvSpPr txBox="1">
            <a:spLocks/>
          </p:cNvSpPr>
          <p:nvPr/>
        </p:nvSpPr>
        <p:spPr>
          <a:xfrm>
            <a:off x="1676400" y="4105275"/>
            <a:ext cx="10515600" cy="203358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kern="100">
                <a:solidFill>
                  <a:srgbClr val="007030"/>
                </a:solidFill>
                <a:latin typeface="Source Sans Pro Black" panose="020B0803030403020204" pitchFamily="34" charset="0"/>
              </a:rPr>
              <a:t>Amelia Lyn Kinney Edd </a:t>
            </a:r>
          </a:p>
          <a:p>
            <a:r>
              <a:rPr lang="en-US" kern="100">
                <a:solidFill>
                  <a:srgbClr val="007030"/>
                </a:solidFill>
                <a:latin typeface="Source Sans Pro Black" panose="020B0803030403020204" pitchFamily="34" charset="0"/>
              </a:rPr>
              <a:t>Educational Leadership</a:t>
            </a:r>
            <a:endParaRPr lang="en-US" kern="100" dirty="0">
              <a:solidFill>
                <a:srgbClr val="007030"/>
              </a:solidFill>
              <a:latin typeface="Source Sans Pro Black" panose="020B0803030403020204" pitchFamily="34" charset="0"/>
            </a:endParaRPr>
          </a:p>
        </p:txBody>
      </p:sp>
    </p:spTree>
    <p:extLst>
      <p:ext uri="{BB962C8B-B14F-4D97-AF65-F5344CB8AC3E}">
        <p14:creationId xmlns:p14="http://schemas.microsoft.com/office/powerpoint/2010/main" val="13343532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CD881-BBCD-3DC9-01D0-775BBD05D5F6}"/>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thank my family for always supporting me, I wouldn't be here without you guys. I also want to thank Alison, Jerry and Drew for being the most supportive professors. Love you all!</a:t>
            </a:r>
          </a:p>
        </p:txBody>
      </p:sp>
      <p:sp>
        <p:nvSpPr>
          <p:cNvPr id="3" name="Text Placeholder 2">
            <a:extLst>
              <a:ext uri="{FF2B5EF4-FFF2-40B4-BE49-F238E27FC236}">
                <a16:creationId xmlns:a16="http://schemas.microsoft.com/office/drawing/2014/main" id="{53B5E3D4-9658-BF98-62E9-3D8AB75D23E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Allie Edeline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2502153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A8A70-92D4-3007-D4AA-03B7F2F73E91}"/>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Mom, Dad, Meghan, Andrew, and Michel, as well as all of my mentors, professors, elementary students, and friends and fellow future educators for all of your support over the last four years!</a:t>
            </a:r>
          </a:p>
        </p:txBody>
      </p:sp>
      <p:sp>
        <p:nvSpPr>
          <p:cNvPr id="3" name="Text Placeholder 2">
            <a:extLst>
              <a:ext uri="{FF2B5EF4-FFF2-40B4-BE49-F238E27FC236}">
                <a16:creationId xmlns:a16="http://schemas.microsoft.com/office/drawing/2014/main" id="{45DECE76-E76E-9D27-6FC1-AD403683907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Olivia Colleen Ennis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391853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DD390-864E-5B2F-CF31-6142CEC402A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parents, uncle, and aunt, who supported me through all my college career. I wouldn't be here without them.</a:t>
            </a:r>
          </a:p>
        </p:txBody>
      </p:sp>
      <p:sp>
        <p:nvSpPr>
          <p:cNvPr id="3" name="Text Placeholder 2">
            <a:extLst>
              <a:ext uri="{FF2B5EF4-FFF2-40B4-BE49-F238E27FC236}">
                <a16:creationId xmlns:a16="http://schemas.microsoft.com/office/drawing/2014/main" id="{439B398E-ED46-95D4-69C1-BE76ADEAA92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Breana McKinley Lucht Erickson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34957812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19D8-DC5B-1D84-F955-EB1964B620A5}"/>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Mom, your love and constant encouragement kept me going as I worked toward achieving my goals and getting to where I am today. Thank you for always being my biggest supporter.</a:t>
            </a:r>
          </a:p>
        </p:txBody>
      </p:sp>
      <p:sp>
        <p:nvSpPr>
          <p:cNvPr id="3" name="Text Placeholder 2">
            <a:extLst>
              <a:ext uri="{FF2B5EF4-FFF2-40B4-BE49-F238E27FC236}">
                <a16:creationId xmlns:a16="http://schemas.microsoft.com/office/drawing/2014/main" id="{DE80D541-883C-65EB-3D3A-07CD4C9B3CE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Marissa Federico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40707005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95E38-3452-2464-42D8-08A71F86B24A}"/>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Mimi &amp; Papa and the Kays' for your continued love and support. You are all such big blessings in my life and I am forever grateful for you!</a:t>
            </a:r>
          </a:p>
        </p:txBody>
      </p:sp>
      <p:sp>
        <p:nvSpPr>
          <p:cNvPr id="3" name="Text Placeholder 2">
            <a:extLst>
              <a:ext uri="{FF2B5EF4-FFF2-40B4-BE49-F238E27FC236}">
                <a16:creationId xmlns:a16="http://schemas.microsoft.com/office/drawing/2014/main" id="{915566FE-6E50-6495-640A-F79679B0BA15}"/>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Lucinda Elizabeth Fein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27879585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6364F-F6F6-40A5-E3B3-D1170CA96C1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the entire CDS faculty for your dedication to our program! Thank you for your time, your energy, and your constant commitment to our growth as students and future SLPs.</a:t>
            </a:r>
          </a:p>
        </p:txBody>
      </p:sp>
      <p:sp>
        <p:nvSpPr>
          <p:cNvPr id="3" name="Text Placeholder 2">
            <a:extLst>
              <a:ext uri="{FF2B5EF4-FFF2-40B4-BE49-F238E27FC236}">
                <a16:creationId xmlns:a16="http://schemas.microsoft.com/office/drawing/2014/main" id="{A680FC75-09E0-A471-5EF7-54227568A23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Carli Jean Feist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571918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64C4E-558A-D3F0-1856-0FCB3F9967D9}"/>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Professor Fitch for the work you put into your students. This program wouldn't be the same without you!</a:t>
            </a:r>
          </a:p>
        </p:txBody>
      </p:sp>
      <p:sp>
        <p:nvSpPr>
          <p:cNvPr id="3" name="Text Placeholder 2">
            <a:extLst>
              <a:ext uri="{FF2B5EF4-FFF2-40B4-BE49-F238E27FC236}">
                <a16:creationId xmlns:a16="http://schemas.microsoft.com/office/drawing/2014/main" id="{CC533173-103A-B33B-1A95-A38D7D3495B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Sebastian Aljian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9185906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03E5C-6C9C-E5F2-57B5-77647C38D6BA}"/>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so much to my parents, siblings, partner, and friends for your endless love and support throughout my time in college, you all mean the world to me! - Love, Kelly Finch</a:t>
            </a:r>
          </a:p>
        </p:txBody>
      </p:sp>
      <p:sp>
        <p:nvSpPr>
          <p:cNvPr id="3" name="Text Placeholder 2">
            <a:extLst>
              <a:ext uri="{FF2B5EF4-FFF2-40B4-BE49-F238E27FC236}">
                <a16:creationId xmlns:a16="http://schemas.microsoft.com/office/drawing/2014/main" id="{1CC3A415-688D-582F-2101-3E6D9EE1D26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Kelly Lauryn Finch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9547153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31A4-4CBA-B2E5-43DD-0A3189A146E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Dr. Schmitke for everything you have done for me. I have really grown in many positive ways thanks to you. I am beyond grateful to have had you as professor for 3 times now.</a:t>
            </a:r>
          </a:p>
        </p:txBody>
      </p:sp>
      <p:sp>
        <p:nvSpPr>
          <p:cNvPr id="4" name="Text Placeholder 2">
            <a:extLst>
              <a:ext uri="{FF2B5EF4-FFF2-40B4-BE49-F238E27FC236}">
                <a16:creationId xmlns:a16="http://schemas.microsoft.com/office/drawing/2014/main" id="{3D6E5A94-9716-5097-1C14-7B87EED4ECED}"/>
              </a:ext>
            </a:extLst>
          </p:cNvPr>
          <p:cNvSpPr txBox="1">
            <a:spLocks/>
          </p:cNvSpPr>
          <p:nvPr/>
        </p:nvSpPr>
        <p:spPr>
          <a:xfrm>
            <a:off x="1676400" y="4105275"/>
            <a:ext cx="10515600" cy="2033588"/>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kern="100">
                <a:solidFill>
                  <a:srgbClr val="007030"/>
                </a:solidFill>
                <a:latin typeface="Source Sans Pro Black" panose="020B0803030403020204" pitchFamily="34" charset="0"/>
              </a:rPr>
              <a:t>Harper Lilly Fong </a:t>
            </a:r>
          </a:p>
          <a:p>
            <a:r>
              <a:rPr lang="en-US" kern="100">
                <a:solidFill>
                  <a:srgbClr val="007030"/>
                </a:solidFill>
                <a:latin typeface="Source Sans Pro Black" panose="020B0803030403020204" pitchFamily="34" charset="0"/>
              </a:rPr>
              <a:t>Educational Foundations</a:t>
            </a:r>
            <a:endParaRPr lang="en-US" kern="100" dirty="0">
              <a:solidFill>
                <a:srgbClr val="007030"/>
              </a:solidFill>
              <a:latin typeface="Source Sans Pro Black" panose="020B0803030403020204" pitchFamily="34" charset="0"/>
            </a:endParaRPr>
          </a:p>
        </p:txBody>
      </p:sp>
    </p:spTree>
    <p:extLst>
      <p:ext uri="{BB962C8B-B14F-4D97-AF65-F5344CB8AC3E}">
        <p14:creationId xmlns:p14="http://schemas.microsoft.com/office/powerpoint/2010/main" val="21687809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521D4-1DEF-2E02-0B12-8812B809BA84}"/>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parents for their endless support, my spouse for his constant encouragement, and my faith in Christ for guiding me every step of the way!:)</a:t>
            </a:r>
          </a:p>
        </p:txBody>
      </p:sp>
      <p:sp>
        <p:nvSpPr>
          <p:cNvPr id="3" name="Text Placeholder 2">
            <a:extLst>
              <a:ext uri="{FF2B5EF4-FFF2-40B4-BE49-F238E27FC236}">
                <a16:creationId xmlns:a16="http://schemas.microsoft.com/office/drawing/2014/main" id="{CE74265A-BB6A-F009-A52F-A80087BEF05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Rylie Ahna Nevaeh Fowler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4009337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903B1-701D-536A-E885-B4B5B21C48C3}"/>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to my family!! This couldn't have happened without you all.</a:t>
            </a:r>
          </a:p>
        </p:txBody>
      </p:sp>
      <p:sp>
        <p:nvSpPr>
          <p:cNvPr id="3" name="Text Placeholder 2">
            <a:extLst>
              <a:ext uri="{FF2B5EF4-FFF2-40B4-BE49-F238E27FC236}">
                <a16:creationId xmlns:a16="http://schemas.microsoft.com/office/drawing/2014/main" id="{DCE764E6-7C1A-8AE5-827E-35D2BDCF9D7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Anna Fuentes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41064904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B11B0-D320-EC74-BA33-F5E5BCA7A64E}"/>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Ryley! The best roommate, thank you for making these last few years so full of fun, friendship, and adventure. I cannot imagine this journey without you!</a:t>
            </a:r>
          </a:p>
        </p:txBody>
      </p:sp>
      <p:sp>
        <p:nvSpPr>
          <p:cNvPr id="3" name="Text Placeholder 2">
            <a:extLst>
              <a:ext uri="{FF2B5EF4-FFF2-40B4-BE49-F238E27FC236}">
                <a16:creationId xmlns:a16="http://schemas.microsoft.com/office/drawing/2014/main" id="{606782E0-8AE1-9F9B-AD74-B4FA1EDC2DA4}"/>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Jordan Garcia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68812730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109B6-8195-AEEF-E6FD-207E7F04DF26}"/>
              </a:ext>
            </a:extLst>
          </p:cNvPr>
          <p:cNvSpPr>
            <a:spLocks noGrp="1"/>
          </p:cNvSpPr>
          <p:nvPr>
            <p:ph type="title"/>
          </p:nvPr>
        </p:nvSpPr>
        <p:spPr/>
        <p:txBody>
          <a:bodyPr>
            <a:normAutofit fontScale="90000"/>
          </a:bodyPr>
          <a:lstStyle/>
          <a:p>
            <a:r>
              <a:rPr lang="en-US" b="0" kern="100" dirty="0">
                <a:solidFill>
                  <a:srgbClr val="007030"/>
                </a:solidFill>
                <a:latin typeface="Source Sans Pro Black" panose="020B0803030403020204" pitchFamily="34" charset="0"/>
              </a:rPr>
              <a:t>Thank you, Evan and Joel, for doing homework with me and celebrating our report card results together. Thank you, Trever, for being my cheerleader. </a:t>
            </a:r>
            <a:r>
              <a:rPr lang="en-US" b="0" i="0" u="none" strike="noStrike" kern="100" baseline="0" dirty="0">
                <a:solidFill>
                  <a:srgbClr val="007030"/>
                </a:solidFill>
                <a:latin typeface="Source Sans Pro Black" panose="020B0803030403020204" pitchFamily="34" charset="0"/>
              </a:rPr>
              <a:t>Thank you, Autumn, for being my mentor and friend.</a:t>
            </a:r>
          </a:p>
        </p:txBody>
      </p:sp>
      <p:sp>
        <p:nvSpPr>
          <p:cNvPr id="3" name="Text Placeholder 2">
            <a:extLst>
              <a:ext uri="{FF2B5EF4-FFF2-40B4-BE49-F238E27FC236}">
                <a16:creationId xmlns:a16="http://schemas.microsoft.com/office/drawing/2014/main" id="{F8089214-5814-6BC7-9955-16E470765A2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Katie Christine Garrett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16255783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3DF3E-7C2A-AB3B-C975-285B6347B27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give a special thank you to my wonderful parents for supporting me throughout my entire college journey. I truly couldn’t have done this without you. I love you both so much.</a:t>
            </a:r>
          </a:p>
        </p:txBody>
      </p:sp>
      <p:sp>
        <p:nvSpPr>
          <p:cNvPr id="3" name="Text Placeholder 2">
            <a:extLst>
              <a:ext uri="{FF2B5EF4-FFF2-40B4-BE49-F238E27FC236}">
                <a16:creationId xmlns:a16="http://schemas.microsoft.com/office/drawing/2014/main" id="{FBAA965C-3CC9-AFE8-B5B8-856803B20E5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Lynesiah Dah'nae Gibson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6219908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CDBA0-C1B1-1988-EA21-EB83E44C20F6}"/>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so much to all of my professors, especially Dr. Katie Fitch. Her enthusiasm, encouragement, and guidance was integral to my success in this program!</a:t>
            </a:r>
          </a:p>
        </p:txBody>
      </p:sp>
      <p:sp>
        <p:nvSpPr>
          <p:cNvPr id="3" name="Text Placeholder 2">
            <a:extLst>
              <a:ext uri="{FF2B5EF4-FFF2-40B4-BE49-F238E27FC236}">
                <a16:creationId xmlns:a16="http://schemas.microsoft.com/office/drawing/2014/main" id="{1F115D75-0BAB-363D-AA8C-491E4D8CD6F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Charis Judith Gley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2141912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C2E93-449F-543D-794C-B9A4E60EFA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FCC2E1-2D62-6D3D-282B-D8F7CCD595EB}"/>
              </a:ext>
            </a:extLst>
          </p:cNvPr>
          <p:cNvSpPr>
            <a:spLocks noGrp="1"/>
          </p:cNvSpPr>
          <p:nvPr>
            <p:ph type="title"/>
          </p:nvPr>
        </p:nvSpPr>
        <p:spPr>
          <a:xfrm>
            <a:off x="742561" y="1390409"/>
            <a:ext cx="9342451" cy="2281187"/>
          </a:xfrm>
        </p:spPr>
        <p:txBody>
          <a:bodyPr/>
          <a:lstStyle/>
          <a:p>
            <a:pPr algn="ctr"/>
            <a:r>
              <a:rPr lang="en-US" dirty="0">
                <a:solidFill>
                  <a:srgbClr val="007030"/>
                </a:solidFill>
              </a:rPr>
              <a:t>College of Education students thank those who helped them graduate</a:t>
            </a:r>
          </a:p>
        </p:txBody>
      </p:sp>
    </p:spTree>
    <p:extLst>
      <p:ext uri="{BB962C8B-B14F-4D97-AF65-F5344CB8AC3E}">
        <p14:creationId xmlns:p14="http://schemas.microsoft.com/office/powerpoint/2010/main" val="112022520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6853F-2BDA-7FC6-3187-DBDBFCD7D16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UOTeach cohort for being a fantastic support system, my parents for supporting my pursuits, my friends for reminding me of the joy in little things, and younger me for making it!</a:t>
            </a:r>
          </a:p>
        </p:txBody>
      </p:sp>
      <p:sp>
        <p:nvSpPr>
          <p:cNvPr id="3" name="Text Placeholder 2">
            <a:extLst>
              <a:ext uri="{FF2B5EF4-FFF2-40B4-BE49-F238E27FC236}">
                <a16:creationId xmlns:a16="http://schemas.microsoft.com/office/drawing/2014/main" id="{49298FB0-C487-424A-AB66-9DCBF986B3C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Meg Gold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3122839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AD4FA-2B2B-F81F-C9A3-E457831FA529}"/>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thank my wife and family for supporting me these past couple of years while working on my administrator's license. COSA was instrumental in my success in this endeavour!</a:t>
            </a:r>
          </a:p>
        </p:txBody>
      </p:sp>
      <p:sp>
        <p:nvSpPr>
          <p:cNvPr id="3" name="Text Placeholder 2">
            <a:extLst>
              <a:ext uri="{FF2B5EF4-FFF2-40B4-BE49-F238E27FC236}">
                <a16:creationId xmlns:a16="http://schemas.microsoft.com/office/drawing/2014/main" id="{F3D572E6-D9D1-B3BC-E2CF-15D50038F42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Alejandro Alvarez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41672218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4EBFA-C612-9DC1-14C8-1093056CE1FF}"/>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All the faculty in UOteach were the best!</a:t>
            </a:r>
          </a:p>
        </p:txBody>
      </p:sp>
      <p:sp>
        <p:nvSpPr>
          <p:cNvPr id="3" name="Text Placeholder 2">
            <a:extLst>
              <a:ext uri="{FF2B5EF4-FFF2-40B4-BE49-F238E27FC236}">
                <a16:creationId xmlns:a16="http://schemas.microsoft.com/office/drawing/2014/main" id="{17079A20-0BBA-0F5C-E55F-1C8FACED7D9A}"/>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NoahCharles Goldspink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39720707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0E62E-E24A-7E0E-2FA7-364453623B5A}"/>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family for pushing me to pursue all the opportunities they never had.</a:t>
            </a:r>
          </a:p>
        </p:txBody>
      </p:sp>
      <p:sp>
        <p:nvSpPr>
          <p:cNvPr id="3" name="Text Placeholder 2">
            <a:extLst>
              <a:ext uri="{FF2B5EF4-FFF2-40B4-BE49-F238E27FC236}">
                <a16:creationId xmlns:a16="http://schemas.microsoft.com/office/drawing/2014/main" id="{DB3C90F3-E9E9-FA5A-44A9-68E331B1CC0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Alexandra Janet Gonzalez-Espitia </a:t>
            </a:r>
          </a:p>
          <a:p>
            <a:pPr marR="0" lvl="0" rtl="0"/>
            <a:r>
              <a:rPr lang="en-US" b="0" i="0" u="none" strike="noStrike" kern="100" baseline="0">
                <a:solidFill>
                  <a:srgbClr val="007030"/>
                </a:solidFill>
                <a:latin typeface="Source Sans Pro Black" panose="020B0803030403020204" pitchFamily="34" charset="0"/>
              </a:rPr>
              <a:t>School Psychology</a:t>
            </a:r>
          </a:p>
        </p:txBody>
      </p:sp>
    </p:spTree>
    <p:extLst>
      <p:ext uri="{BB962C8B-B14F-4D97-AF65-F5344CB8AC3E}">
        <p14:creationId xmlns:p14="http://schemas.microsoft.com/office/powerpoint/2010/main" val="24758943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59E73-449B-D258-7F6A-752E0E7A199B}"/>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to Keith and Chad Catron for believing in me.</a:t>
            </a:r>
          </a:p>
        </p:txBody>
      </p:sp>
      <p:sp>
        <p:nvSpPr>
          <p:cNvPr id="3" name="Text Placeholder 2">
            <a:extLst>
              <a:ext uri="{FF2B5EF4-FFF2-40B4-BE49-F238E27FC236}">
                <a16:creationId xmlns:a16="http://schemas.microsoft.com/office/drawing/2014/main" id="{66154853-5D87-7299-85B9-C983FD9E64A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Anne Chandler Gottfried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426805455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8EF8-D82B-ED5E-5F3B-C0C96951C398}"/>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thank my parents for their constant love, sacrifices, and support throughout my entire academic journey. This achievement is as much yours as it is mine.</a:t>
            </a:r>
          </a:p>
        </p:txBody>
      </p:sp>
      <p:sp>
        <p:nvSpPr>
          <p:cNvPr id="3" name="Text Placeholder 2">
            <a:extLst>
              <a:ext uri="{FF2B5EF4-FFF2-40B4-BE49-F238E27FC236}">
                <a16:creationId xmlns:a16="http://schemas.microsoft.com/office/drawing/2014/main" id="{7B43B081-880C-8798-2D50-700619BC339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Maya Nicole Guerrero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2247704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4DA1E-63BF-A338-FD53-C483444F8983}"/>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I want to thank my family and my fiancé for always supporting me.</a:t>
            </a:r>
          </a:p>
        </p:txBody>
      </p:sp>
      <p:sp>
        <p:nvSpPr>
          <p:cNvPr id="3" name="Text Placeholder 2">
            <a:extLst>
              <a:ext uri="{FF2B5EF4-FFF2-40B4-BE49-F238E27FC236}">
                <a16:creationId xmlns:a16="http://schemas.microsoft.com/office/drawing/2014/main" id="{503969DD-EE57-AD8E-8B18-0253F4EB6A2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Minerva R. Gutierrez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392038795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13443-6937-7192-B73F-324823ED98B9}"/>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parents who made my degree possible. Their support has been so meaningful, and I am so grateful they will be at graduation to see how their support has helped me succeed. Thank you!</a:t>
            </a:r>
          </a:p>
        </p:txBody>
      </p:sp>
      <p:sp>
        <p:nvSpPr>
          <p:cNvPr id="3" name="Text Placeholder 2">
            <a:extLst>
              <a:ext uri="{FF2B5EF4-FFF2-40B4-BE49-F238E27FC236}">
                <a16:creationId xmlns:a16="http://schemas.microsoft.com/office/drawing/2014/main" id="{B83A52F9-FFC5-3EA1-E57E-6146DAA3386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Leah Hall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1386919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109E1-1457-2A64-DCC6-746870CC723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thank my wife, Heidi, and sons, Cameron and Quinten, for their unconditional support. I would also like to give thanks to my advisor, Dr. Julie Alonzo, and my mentor Dr. Krista Parent.</a:t>
            </a:r>
          </a:p>
        </p:txBody>
      </p:sp>
      <p:sp>
        <p:nvSpPr>
          <p:cNvPr id="3" name="Text Placeholder 2">
            <a:extLst>
              <a:ext uri="{FF2B5EF4-FFF2-40B4-BE49-F238E27FC236}">
                <a16:creationId xmlns:a16="http://schemas.microsoft.com/office/drawing/2014/main" id="{81DC5E1C-FF32-28E5-6C8E-9CE26AFA092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Casey Dell Hallgarth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34075085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B55A8-45ED-6753-2226-A06E3ACB4B02}"/>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Dr. Shanley for all of your hard work and encouragement! Thank you Ryan for being my biggest cheerleader.</a:t>
            </a:r>
          </a:p>
        </p:txBody>
      </p:sp>
      <p:sp>
        <p:nvSpPr>
          <p:cNvPr id="3" name="Text Placeholder 2">
            <a:extLst>
              <a:ext uri="{FF2B5EF4-FFF2-40B4-BE49-F238E27FC236}">
                <a16:creationId xmlns:a16="http://schemas.microsoft.com/office/drawing/2014/main" id="{66E050D7-670B-8167-A9BD-98E102F398B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Kelly Anne Hart Torrez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258932749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765AC-AB7A-ED0B-9D5C-9157DA9FEC28}"/>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parents, who were always a safe place for me to go and talk through things when the weight got too large for me to carry.</a:t>
            </a:r>
          </a:p>
        </p:txBody>
      </p:sp>
      <p:sp>
        <p:nvSpPr>
          <p:cNvPr id="3" name="Text Placeholder 2">
            <a:extLst>
              <a:ext uri="{FF2B5EF4-FFF2-40B4-BE49-F238E27FC236}">
                <a16:creationId xmlns:a16="http://schemas.microsoft.com/office/drawing/2014/main" id="{E890DA62-D2A3-08B7-9736-9FCCC4D8430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Toby Hollis Hausler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5192181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DE028-7081-2055-A795-87F0F4271658}"/>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I wanna say thank you to my friends and family for supporting me through it all!</a:t>
            </a:r>
          </a:p>
        </p:txBody>
      </p:sp>
      <p:sp>
        <p:nvSpPr>
          <p:cNvPr id="3" name="Text Placeholder 2">
            <a:extLst>
              <a:ext uri="{FF2B5EF4-FFF2-40B4-BE49-F238E27FC236}">
                <a16:creationId xmlns:a16="http://schemas.microsoft.com/office/drawing/2014/main" id="{FBE16FA1-D77D-A6AA-AFCF-2B3FF9FE61E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Samantha Natalie Hernandez </a:t>
            </a:r>
          </a:p>
          <a:p>
            <a:pPr marR="0" lvl="0" rtl="0"/>
            <a:r>
              <a:rPr lang="en-US" b="0" i="0" u="none" strike="noStrike" kern="100" baseline="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1573877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60776-F2E9-D3D8-2619-49888DE03094}"/>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want to thank my kids for keeping me grounded while going through the UO Teach program.</a:t>
            </a:r>
          </a:p>
        </p:txBody>
      </p:sp>
      <p:sp>
        <p:nvSpPr>
          <p:cNvPr id="3" name="Text Placeholder 2">
            <a:extLst>
              <a:ext uri="{FF2B5EF4-FFF2-40B4-BE49-F238E27FC236}">
                <a16:creationId xmlns:a16="http://schemas.microsoft.com/office/drawing/2014/main" id="{2B464086-67C9-2EA7-EA77-1D108D84CE19}"/>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Timothy Allan Amburn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29809249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29A87-C8E4-DBEE-9401-B88871F90BBF}"/>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roommates (Em cubed), my boyfriend, and my parents for the support. Thank you Professor Spike for getting me interested in language, and Professor Benson-Goldberg for all your help!</a:t>
            </a:r>
          </a:p>
        </p:txBody>
      </p:sp>
      <p:sp>
        <p:nvSpPr>
          <p:cNvPr id="3" name="Text Placeholder 2">
            <a:extLst>
              <a:ext uri="{FF2B5EF4-FFF2-40B4-BE49-F238E27FC236}">
                <a16:creationId xmlns:a16="http://schemas.microsoft.com/office/drawing/2014/main" id="{7305BB53-F389-8305-948E-F803F2C9560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Emily Ann Wilson Honl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30652249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BCACA-7C51-6B02-4806-DB8762673862}"/>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want to thank Shannon, Rowan, Brooklyn, Mom, Dad, Steve, and Tana. It takes a village.</a:t>
            </a:r>
          </a:p>
        </p:txBody>
      </p:sp>
      <p:sp>
        <p:nvSpPr>
          <p:cNvPr id="3" name="Text Placeholder 2">
            <a:extLst>
              <a:ext uri="{FF2B5EF4-FFF2-40B4-BE49-F238E27FC236}">
                <a16:creationId xmlns:a16="http://schemas.microsoft.com/office/drawing/2014/main" id="{2BCEAD4F-43CA-8A05-037C-AAA06DF2C44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Aaron Honn </a:t>
            </a:r>
          </a:p>
          <a:p>
            <a:pPr marR="0" lvl="0" rtl="0"/>
            <a:r>
              <a:rPr lang="en-US" b="0" i="0" u="none" strike="noStrike" kern="100" baseline="0">
                <a:solidFill>
                  <a:srgbClr val="007030"/>
                </a:solidFill>
                <a:latin typeface="Source Sans Pro Black" panose="020B0803030403020204" pitchFamily="34" charset="0"/>
              </a:rPr>
              <a:t>Counseling Psychology</a:t>
            </a:r>
          </a:p>
        </p:txBody>
      </p:sp>
    </p:spTree>
    <p:extLst>
      <p:ext uri="{BB962C8B-B14F-4D97-AF65-F5344CB8AC3E}">
        <p14:creationId xmlns:p14="http://schemas.microsoft.com/office/powerpoint/2010/main" val="409956794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A1070-9EC4-561E-E938-EBC6268161EE}"/>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have to thank my three daughters and my partner for always encouraging me, believing in me and always knowing, even when I didn’t, that I am capable of anything.    #firstgenerationmasters</a:t>
            </a:r>
          </a:p>
        </p:txBody>
      </p:sp>
      <p:sp>
        <p:nvSpPr>
          <p:cNvPr id="3" name="Text Placeholder 2">
            <a:extLst>
              <a:ext uri="{FF2B5EF4-FFF2-40B4-BE49-F238E27FC236}">
                <a16:creationId xmlns:a16="http://schemas.microsoft.com/office/drawing/2014/main" id="{283AA521-10CD-C577-0694-16FED6C701F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Melissa Noel James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363938163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8BF4-94FB-E661-6382-CA7BCF33F9E8}"/>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my family for always supporting my dreams even when they got spendy! </a:t>
            </a:r>
          </a:p>
        </p:txBody>
      </p:sp>
    </p:spTree>
    <p:extLst>
      <p:ext uri="{BB962C8B-B14F-4D97-AF65-F5344CB8AC3E}">
        <p14:creationId xmlns:p14="http://schemas.microsoft.com/office/powerpoint/2010/main" val="21312398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752B5-8CF0-87BC-4014-274696E193B3}"/>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I love you all more than life, thank you for being here for me! - Love Ellyana Johnson</a:t>
            </a:r>
          </a:p>
        </p:txBody>
      </p:sp>
      <p:sp>
        <p:nvSpPr>
          <p:cNvPr id="3" name="Text Placeholder 2">
            <a:extLst>
              <a:ext uri="{FF2B5EF4-FFF2-40B4-BE49-F238E27FC236}">
                <a16:creationId xmlns:a16="http://schemas.microsoft.com/office/drawing/2014/main" id="{62C2C916-A0DF-EF13-070E-C220FDAC4B4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Ellyana Marie Johnson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99546437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0021A-A698-7905-C9B8-CBEF1FFE7D81}"/>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I'm grateful for all of the supports that have helped me along the way. I'm grateful not only for my teachers, but also my parents, my friends, my family, and my partner.</a:t>
            </a:r>
          </a:p>
        </p:txBody>
      </p:sp>
      <p:sp>
        <p:nvSpPr>
          <p:cNvPr id="3" name="Text Placeholder 2">
            <a:extLst>
              <a:ext uri="{FF2B5EF4-FFF2-40B4-BE49-F238E27FC236}">
                <a16:creationId xmlns:a16="http://schemas.microsoft.com/office/drawing/2014/main" id="{8BE63D65-8749-68AF-826C-FF5089C4C4B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Cristina Marie LuCinda Johnson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90335225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2AC1A-D361-E050-6869-5F63FF398EBE}"/>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Dr. Harn, Dr. Jamgochian, and Dr. Reardon THANK YOU ALL.</a:t>
            </a:r>
          </a:p>
        </p:txBody>
      </p:sp>
      <p:sp>
        <p:nvSpPr>
          <p:cNvPr id="3" name="Text Placeholder 2">
            <a:extLst>
              <a:ext uri="{FF2B5EF4-FFF2-40B4-BE49-F238E27FC236}">
                <a16:creationId xmlns:a16="http://schemas.microsoft.com/office/drawing/2014/main" id="{F73EEDB6-B54F-B0A9-E999-AA411AC6F02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Benjamin Lee Jones, III </a:t>
            </a:r>
          </a:p>
          <a:p>
            <a:pPr marR="0" lvl="0" rtl="0"/>
            <a:r>
              <a:rPr lang="en-US" b="0" i="0" u="none" strike="noStrike" kern="100" baseline="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145356706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38A95-40D9-847E-967A-D3D37A051FEA}"/>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Patrick Mahomes</a:t>
            </a:r>
          </a:p>
        </p:txBody>
      </p:sp>
      <p:sp>
        <p:nvSpPr>
          <p:cNvPr id="3" name="Text Placeholder 2">
            <a:extLst>
              <a:ext uri="{FF2B5EF4-FFF2-40B4-BE49-F238E27FC236}">
                <a16:creationId xmlns:a16="http://schemas.microsoft.com/office/drawing/2014/main" id="{2A2C6CDB-4D70-6088-33CC-0E5F850579C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Colm S. Kelley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9430836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65FA5-A739-6167-7928-ABFBC08B884F}"/>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Thank you to my mom, dad, Robyn, Poppy, and Arthur!</a:t>
            </a:r>
          </a:p>
        </p:txBody>
      </p:sp>
      <p:sp>
        <p:nvSpPr>
          <p:cNvPr id="3" name="Text Placeholder 2">
            <a:extLst>
              <a:ext uri="{FF2B5EF4-FFF2-40B4-BE49-F238E27FC236}">
                <a16:creationId xmlns:a16="http://schemas.microsoft.com/office/drawing/2014/main" id="{714782CB-3305-EDA2-96DE-436DC3AE88F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Macklin Francis Kelly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13179009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0E9B0-16D3-1FE8-C3CC-1DC40606C434}"/>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give my sincerest thank you to my family. To my mom, dad, and younger brother, their tremendous support and love towards my academic journey gave me motivation to push forward!</a:t>
            </a:r>
          </a:p>
        </p:txBody>
      </p:sp>
      <p:sp>
        <p:nvSpPr>
          <p:cNvPr id="3" name="Text Placeholder 2">
            <a:extLst>
              <a:ext uri="{FF2B5EF4-FFF2-40B4-BE49-F238E27FC236}">
                <a16:creationId xmlns:a16="http://schemas.microsoft.com/office/drawing/2014/main" id="{7DC0A230-5AA2-B401-C3B8-EB74E34C839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Corrine Kim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343200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71B4A-4886-67B3-38EB-FC34CEE1352F}"/>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Thank you to Jerry, Katie, and Drew for your patience, support, and belief in me when I was struggling greatly. I owe getting through winter term to you :')</a:t>
            </a:r>
          </a:p>
        </p:txBody>
      </p:sp>
      <p:sp>
        <p:nvSpPr>
          <p:cNvPr id="3" name="Text Placeholder 2">
            <a:extLst>
              <a:ext uri="{FF2B5EF4-FFF2-40B4-BE49-F238E27FC236}">
                <a16:creationId xmlns:a16="http://schemas.microsoft.com/office/drawing/2014/main" id="{10C01DFE-09BD-60F8-9A8B-057CCC11938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Kai Lukas Anderson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193454940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6E87A-1728-6E08-3BAA-6F96C487CF7F}"/>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the amazing professors in the Department of SpEd. Dr. Harn, Elisa Jamgochian, Kyle Reardon, and Chris Knowles, to name a couple. They have strengthened and expanded my teaching &lt;3</a:t>
            </a:r>
          </a:p>
        </p:txBody>
      </p:sp>
      <p:sp>
        <p:nvSpPr>
          <p:cNvPr id="3" name="Text Placeholder 2">
            <a:extLst>
              <a:ext uri="{FF2B5EF4-FFF2-40B4-BE49-F238E27FC236}">
                <a16:creationId xmlns:a16="http://schemas.microsoft.com/office/drawing/2014/main" id="{F4307275-619B-50CA-A24E-D48F9B902C8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Emma Kirby </a:t>
            </a:r>
          </a:p>
          <a:p>
            <a:pPr marR="0" lvl="0" rtl="0"/>
            <a:r>
              <a:rPr lang="en-US" b="0" i="0" u="none" strike="noStrike" kern="100" baseline="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130643916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7C678-18F1-8824-D71A-CCE0C722FAD0}"/>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Much gratitude to my advisor, Dr. Liz Budd, you're awesome in every way and so supportive!</a:t>
            </a:r>
          </a:p>
        </p:txBody>
      </p:sp>
      <p:sp>
        <p:nvSpPr>
          <p:cNvPr id="3" name="Text Placeholder 2">
            <a:extLst>
              <a:ext uri="{FF2B5EF4-FFF2-40B4-BE49-F238E27FC236}">
                <a16:creationId xmlns:a16="http://schemas.microsoft.com/office/drawing/2014/main" id="{89DAC336-6CC4-685C-DA73-E7A72E07966E}"/>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Sara Kiros </a:t>
            </a:r>
          </a:p>
          <a:p>
            <a:pPr marR="0" lvl="0" rtl="0"/>
            <a:r>
              <a:rPr lang="en-US" b="0" i="0" u="none" strike="noStrike" kern="100" baseline="0">
                <a:solidFill>
                  <a:srgbClr val="007030"/>
                </a:solidFill>
                <a:latin typeface="Source Sans Pro Black" panose="020B0803030403020204" pitchFamily="34" charset="0"/>
              </a:rPr>
              <a:t>Prevention Science</a:t>
            </a:r>
          </a:p>
        </p:txBody>
      </p:sp>
    </p:spTree>
    <p:extLst>
      <p:ext uri="{BB962C8B-B14F-4D97-AF65-F5344CB8AC3E}">
        <p14:creationId xmlns:p14="http://schemas.microsoft.com/office/powerpoint/2010/main" val="148415444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E80BA-2163-45C5-1A77-CEE229F3F39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Mom and Dad for inspiring me everyday, valuing higher education, and being my guiding lights through my college experience!I love you both endlessly, I am strong and confident thanks to you!</a:t>
            </a:r>
          </a:p>
        </p:txBody>
      </p:sp>
      <p:sp>
        <p:nvSpPr>
          <p:cNvPr id="3" name="Text Placeholder 2">
            <a:extLst>
              <a:ext uri="{FF2B5EF4-FFF2-40B4-BE49-F238E27FC236}">
                <a16:creationId xmlns:a16="http://schemas.microsoft.com/office/drawing/2014/main" id="{A965FCFF-1344-A036-5766-61E458CBE490}"/>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Alexandra Alicia Koelling </a:t>
            </a:r>
          </a:p>
          <a:p>
            <a:pPr marR="0" lvl="0" rtl="0"/>
            <a:r>
              <a:rPr lang="en-US" b="0" i="0" u="none" strike="noStrike" kern="100" baseline="0">
                <a:solidFill>
                  <a:srgbClr val="007030"/>
                </a:solidFill>
                <a:latin typeface="Source Sans Pro Black" panose="020B0803030403020204" pitchFamily="34" charset="0"/>
              </a:rPr>
              <a:t>Communication Disorders and Sciences</a:t>
            </a:r>
          </a:p>
        </p:txBody>
      </p:sp>
    </p:spTree>
    <p:extLst>
      <p:ext uri="{BB962C8B-B14F-4D97-AF65-F5344CB8AC3E}">
        <p14:creationId xmlns:p14="http://schemas.microsoft.com/office/powerpoint/2010/main" val="144573097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6C1FD-C43D-8809-DFE2-DCD25C94E522}"/>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would like to thank my partner, Bradly, for his complete and total support of me throughout my schooling. Without him I do not think I would have been able to complete this degree. I love you!</a:t>
            </a:r>
          </a:p>
        </p:txBody>
      </p:sp>
      <p:sp>
        <p:nvSpPr>
          <p:cNvPr id="3" name="Text Placeholder 2">
            <a:extLst>
              <a:ext uri="{FF2B5EF4-FFF2-40B4-BE49-F238E27FC236}">
                <a16:creationId xmlns:a16="http://schemas.microsoft.com/office/drawing/2014/main" id="{E6C49E4C-2625-ED2C-DCFF-813FE3ACA761}"/>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Sierra Kohler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372809966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F148D-8F43-0E7A-0908-8392F0E19137}"/>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am grateful to my advisor, Professor John R. Seeley, for his support, and to Dr. Mauricio for her role in my enrollment. Thank you to Dr. Doty for creating a sense of belonging and to Dr. Liebowitz.</a:t>
            </a:r>
          </a:p>
        </p:txBody>
      </p:sp>
      <p:sp>
        <p:nvSpPr>
          <p:cNvPr id="3" name="Text Placeholder 2">
            <a:extLst>
              <a:ext uri="{FF2B5EF4-FFF2-40B4-BE49-F238E27FC236}">
                <a16:creationId xmlns:a16="http://schemas.microsoft.com/office/drawing/2014/main" id="{29614964-4CF3-EC82-5583-F436B4ED6BF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Vivian Koomson </a:t>
            </a:r>
          </a:p>
          <a:p>
            <a:pPr marR="0" lvl="0" rtl="0"/>
            <a:r>
              <a:rPr lang="en-US" b="0" i="0" u="none" strike="noStrike" kern="100" baseline="0">
                <a:solidFill>
                  <a:srgbClr val="007030"/>
                </a:solidFill>
                <a:latin typeface="Source Sans Pro Black" panose="020B0803030403020204" pitchFamily="34" charset="0"/>
              </a:rPr>
              <a:t>Prevention Science</a:t>
            </a:r>
          </a:p>
        </p:txBody>
      </p:sp>
    </p:spTree>
    <p:extLst>
      <p:ext uri="{BB962C8B-B14F-4D97-AF65-F5344CB8AC3E}">
        <p14:creationId xmlns:p14="http://schemas.microsoft.com/office/powerpoint/2010/main" val="391800679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058D1-B942-6BF2-8AA2-2D2976CAE0F6}"/>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mom, Dina Medina, for all of the sacrifices you had to make to get me here. I proudly stand here today because of your unwavering support and infinite love. This one's for you!</a:t>
            </a:r>
          </a:p>
        </p:txBody>
      </p:sp>
      <p:sp>
        <p:nvSpPr>
          <p:cNvPr id="3" name="Text Placeholder 2">
            <a:extLst>
              <a:ext uri="{FF2B5EF4-FFF2-40B4-BE49-F238E27FC236}">
                <a16:creationId xmlns:a16="http://schemas.microsoft.com/office/drawing/2014/main" id="{AC817739-3BDB-A8E6-2456-5FA8566C3695}"/>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Tatam Martina Kramer </a:t>
            </a:r>
          </a:p>
          <a:p>
            <a:pPr marR="0" lvl="0" rtl="0"/>
            <a:r>
              <a:rPr lang="en-US" b="0" i="0" u="none" strike="noStrike" kern="100" baseline="0">
                <a:solidFill>
                  <a:srgbClr val="007030"/>
                </a:solidFill>
                <a:latin typeface="Source Sans Pro Black" panose="020B0803030403020204" pitchFamily="34" charset="0"/>
              </a:rPr>
              <a:t>School Psychology</a:t>
            </a:r>
          </a:p>
        </p:txBody>
      </p:sp>
    </p:spTree>
    <p:extLst>
      <p:ext uri="{BB962C8B-B14F-4D97-AF65-F5344CB8AC3E}">
        <p14:creationId xmlns:p14="http://schemas.microsoft.com/office/powerpoint/2010/main" val="121912151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D9DB1-8364-F448-ABF9-3AC9F28E7329}"/>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dad for always believing in me, even when I had no faith in myself. And to all of my siblings for holding down the fort and becoming amazing humans while I was away. I love you short peeps</a:t>
            </a:r>
          </a:p>
        </p:txBody>
      </p:sp>
      <p:sp>
        <p:nvSpPr>
          <p:cNvPr id="3" name="Text Placeholder 2">
            <a:extLst>
              <a:ext uri="{FF2B5EF4-FFF2-40B4-BE49-F238E27FC236}">
                <a16:creationId xmlns:a16="http://schemas.microsoft.com/office/drawing/2014/main" id="{DF5408C4-6B12-AB3B-7E86-E3D176AD0C9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Virginia Kuhl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24388940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6FD09-1E8D-2314-6935-641483DCC5DB}"/>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A big thank you to my mom, dad, and step-dad for their continued support throughout my time in college. I love you all so much!</a:t>
            </a:r>
          </a:p>
        </p:txBody>
      </p:sp>
      <p:sp>
        <p:nvSpPr>
          <p:cNvPr id="3" name="Text Placeholder 2">
            <a:extLst>
              <a:ext uri="{FF2B5EF4-FFF2-40B4-BE49-F238E27FC236}">
                <a16:creationId xmlns:a16="http://schemas.microsoft.com/office/drawing/2014/main" id="{423D074E-EC38-AA16-7746-D8104E692EE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Ayla Laird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3095215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A2D21-CD01-9C2E-DE92-3300F430CE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80B07-1174-0F63-D0A2-F8F32407A8DC}"/>
              </a:ext>
            </a:extLst>
          </p:cNvPr>
          <p:cNvSpPr>
            <a:spLocks noGrp="1"/>
          </p:cNvSpPr>
          <p:nvPr>
            <p:ph type="title"/>
          </p:nvPr>
        </p:nvSpPr>
        <p:spPr>
          <a:xfrm>
            <a:off x="742561" y="1390409"/>
            <a:ext cx="9342451" cy="2281187"/>
          </a:xfrm>
        </p:spPr>
        <p:txBody>
          <a:bodyPr/>
          <a:lstStyle/>
          <a:p>
            <a:pPr algn="ctr"/>
            <a:r>
              <a:rPr lang="en-US" dirty="0">
                <a:solidFill>
                  <a:srgbClr val="007030"/>
                </a:solidFill>
              </a:rPr>
              <a:t>College of Education students thank those who helped them graduate</a:t>
            </a:r>
          </a:p>
        </p:txBody>
      </p:sp>
    </p:spTree>
    <p:extLst>
      <p:ext uri="{BB962C8B-B14F-4D97-AF65-F5344CB8AC3E}">
        <p14:creationId xmlns:p14="http://schemas.microsoft.com/office/powerpoint/2010/main" val="313798281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7139C-6CBF-7A64-3B06-FE6C6C63F552}"/>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A big thank you to Angie Ruzicka for being a continuous support for the UO Teach 2026 cohort!</a:t>
            </a:r>
          </a:p>
        </p:txBody>
      </p:sp>
      <p:sp>
        <p:nvSpPr>
          <p:cNvPr id="3" name="Text Placeholder 2">
            <a:extLst>
              <a:ext uri="{FF2B5EF4-FFF2-40B4-BE49-F238E27FC236}">
                <a16:creationId xmlns:a16="http://schemas.microsoft.com/office/drawing/2014/main" id="{59DDB048-E65F-2E7F-0AD7-1BF2C6B4559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Morgan Lambert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1343443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25FE6-DB0C-565E-1B36-EA19304296FC}"/>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NEA, OEA, and the Aspiring Educators club for giving me amazing resources and connections with people across Oregon and campus to develop the skills needed for education.</a:t>
            </a:r>
          </a:p>
        </p:txBody>
      </p:sp>
      <p:sp>
        <p:nvSpPr>
          <p:cNvPr id="3" name="Text Placeholder 2">
            <a:extLst>
              <a:ext uri="{FF2B5EF4-FFF2-40B4-BE49-F238E27FC236}">
                <a16:creationId xmlns:a16="http://schemas.microsoft.com/office/drawing/2014/main" id="{F3230AC3-7DBB-9FA8-E991-6576233F440F}"/>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Brook Anderson </a:t>
            </a:r>
          </a:p>
          <a:p>
            <a:pPr marR="0" lvl="0" rtl="0"/>
            <a:r>
              <a:rPr lang="en-US" b="0" i="0" u="none" strike="noStrike" kern="100" baseline="0">
                <a:solidFill>
                  <a:srgbClr val="007030"/>
                </a:solidFill>
                <a:latin typeface="Source Sans Pro Black" panose="020B0803030403020204" pitchFamily="34" charset="0"/>
              </a:rPr>
              <a:t>Educational Foundations Minor</a:t>
            </a:r>
          </a:p>
        </p:txBody>
      </p:sp>
    </p:spTree>
    <p:extLst>
      <p:ext uri="{BB962C8B-B14F-4D97-AF65-F5344CB8AC3E}">
        <p14:creationId xmlns:p14="http://schemas.microsoft.com/office/powerpoint/2010/main" val="28062936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E8F2C-FB49-213F-2353-03266D2E7CCD}"/>
              </a:ext>
            </a:extLst>
          </p:cNvPr>
          <p:cNvSpPr>
            <a:spLocks noGrp="1"/>
          </p:cNvSpPr>
          <p:nvPr>
            <p:ph type="title"/>
          </p:nvPr>
        </p:nvSpPr>
        <p:spPr/>
        <p:txBody>
          <a:bodyPr/>
          <a:lstStyle/>
          <a:p>
            <a:pPr marR="0" rtl="0"/>
            <a:r>
              <a:rPr lang="en-US" b="0" i="0" u="none" strike="noStrike" kern="100" baseline="0">
                <a:solidFill>
                  <a:srgbClr val="007030"/>
                </a:solidFill>
                <a:latin typeface="Source Sans Pro Black" panose="020B0803030403020204" pitchFamily="34" charset="0"/>
              </a:rPr>
              <a:t>I want to thank my mom for supporting me every single day :)</a:t>
            </a:r>
          </a:p>
        </p:txBody>
      </p:sp>
      <p:sp>
        <p:nvSpPr>
          <p:cNvPr id="3" name="Text Placeholder 2">
            <a:extLst>
              <a:ext uri="{FF2B5EF4-FFF2-40B4-BE49-F238E27FC236}">
                <a16:creationId xmlns:a16="http://schemas.microsoft.com/office/drawing/2014/main" id="{54739871-9F05-C1C6-D2CA-BD99E932C2A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Steffen Land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314617908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BC5A0-DE92-C9E0-E6E3-0D4EECF9E8CA}"/>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Mom and Dad! Jack and Bear! Thank you for supporting the littlest Lansford for my entire life - today and everyday! Love you all!</a:t>
            </a:r>
          </a:p>
        </p:txBody>
      </p:sp>
      <p:sp>
        <p:nvSpPr>
          <p:cNvPr id="3" name="Text Placeholder 2">
            <a:extLst>
              <a:ext uri="{FF2B5EF4-FFF2-40B4-BE49-F238E27FC236}">
                <a16:creationId xmlns:a16="http://schemas.microsoft.com/office/drawing/2014/main" id="{2B034019-624F-7666-D5BD-3452B6D166B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Katey Raye Lansford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3074324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1F24D-A525-7F0D-DEF6-093791E42E20}"/>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amazing parents for supporting me, encouraging me, and being my side throughout my entire academic career! They're the reason I was able to achieve this degree</a:t>
            </a:r>
          </a:p>
        </p:txBody>
      </p:sp>
      <p:sp>
        <p:nvSpPr>
          <p:cNvPr id="3" name="Text Placeholder 2">
            <a:extLst>
              <a:ext uri="{FF2B5EF4-FFF2-40B4-BE49-F238E27FC236}">
                <a16:creationId xmlns:a16="http://schemas.microsoft.com/office/drawing/2014/main" id="{8B0A4FC5-4ECF-3427-7B77-50C38AA74BE8}"/>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Haley Lavender </a:t>
            </a:r>
          </a:p>
          <a:p>
            <a:pPr marR="0" lvl="0" rtl="0"/>
            <a:r>
              <a:rPr lang="en-US" b="0" i="0" u="none" strike="noStrike" kern="100" baseline="0">
                <a:solidFill>
                  <a:srgbClr val="007030"/>
                </a:solidFill>
                <a:latin typeface="Source Sans Pro Black" panose="020B0803030403020204" pitchFamily="34" charset="0"/>
              </a:rPr>
              <a:t>Applied Behavior Analysis</a:t>
            </a:r>
          </a:p>
        </p:txBody>
      </p:sp>
    </p:spTree>
    <p:extLst>
      <p:ext uri="{BB962C8B-B14F-4D97-AF65-F5344CB8AC3E}">
        <p14:creationId xmlns:p14="http://schemas.microsoft.com/office/powerpoint/2010/main" val="30955107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D4C83-3A09-7522-2CDD-9C1E60846BA5}"/>
              </a:ext>
            </a:extLst>
          </p:cNvPr>
          <p:cNvSpPr>
            <a:spLocks noGrp="1"/>
          </p:cNvSpPr>
          <p:nvPr>
            <p:ph type="title"/>
          </p:nvPr>
        </p:nvSpPr>
        <p:spPr/>
        <p:txBody>
          <a:bodyPr>
            <a:normAutofit/>
          </a:bodyPr>
          <a:lstStyle/>
          <a:p>
            <a:pPr marR="0" rtl="0"/>
            <a:r>
              <a:rPr lang="en-US" b="0" i="0" u="none" strike="noStrike" kern="100" baseline="0">
                <a:solidFill>
                  <a:srgbClr val="007030"/>
                </a:solidFill>
                <a:latin typeface="Source Sans Pro Black" panose="020B0803030403020204" pitchFamily="34" charset="0"/>
              </a:rPr>
              <a:t>Julie Alonzo — for her unwavering support and for always helping me find a positive perspective, even when facing difficult challenges.</a:t>
            </a:r>
          </a:p>
        </p:txBody>
      </p:sp>
      <p:sp>
        <p:nvSpPr>
          <p:cNvPr id="3" name="Text Placeholder 2">
            <a:extLst>
              <a:ext uri="{FF2B5EF4-FFF2-40B4-BE49-F238E27FC236}">
                <a16:creationId xmlns:a16="http://schemas.microsoft.com/office/drawing/2014/main" id="{A0679CDE-1CB4-3C0E-AD1A-5AFCFEE4B252}"/>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Jennifer Lee </a:t>
            </a:r>
          </a:p>
          <a:p>
            <a:pPr marR="0" lvl="0" rtl="0"/>
            <a:r>
              <a:rPr lang="en-US" b="0" i="0" u="none" strike="noStrike" kern="100" baseline="0">
                <a:solidFill>
                  <a:srgbClr val="007030"/>
                </a:solidFill>
                <a:latin typeface="Source Sans Pro Black" panose="020B0803030403020204" pitchFamily="34" charset="0"/>
              </a:rPr>
              <a:t>Educational Leadership</a:t>
            </a:r>
          </a:p>
        </p:txBody>
      </p:sp>
    </p:spTree>
    <p:extLst>
      <p:ext uri="{BB962C8B-B14F-4D97-AF65-F5344CB8AC3E}">
        <p14:creationId xmlns:p14="http://schemas.microsoft.com/office/powerpoint/2010/main" val="98026557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19269-6C3B-F065-5868-4C69E4C98303}"/>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Endless gratitude to my partner Liza, my parents, my amazing friends, Liza’s family, and my professors. Your support, encouragement, and wisdom made this moment possible.</a:t>
            </a:r>
          </a:p>
        </p:txBody>
      </p:sp>
      <p:sp>
        <p:nvSpPr>
          <p:cNvPr id="3" name="Text Placeholder 2">
            <a:extLst>
              <a:ext uri="{FF2B5EF4-FFF2-40B4-BE49-F238E27FC236}">
                <a16:creationId xmlns:a16="http://schemas.microsoft.com/office/drawing/2014/main" id="{C275F308-08ED-321C-EE8E-758C2C7852E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Ellie Legg </a:t>
            </a:r>
          </a:p>
          <a:p>
            <a:pPr marR="0" lvl="0" rtl="0"/>
            <a:r>
              <a:rPr lang="en-US" b="0" i="0" u="none" strike="noStrike" kern="100" baseline="0">
                <a:solidFill>
                  <a:srgbClr val="007030"/>
                </a:solidFill>
                <a:latin typeface="Source Sans Pro Black" panose="020B0803030403020204" pitchFamily="34" charset="0"/>
              </a:rPr>
              <a:t>School Psychology</a:t>
            </a:r>
          </a:p>
        </p:txBody>
      </p:sp>
    </p:spTree>
    <p:extLst>
      <p:ext uri="{BB962C8B-B14F-4D97-AF65-F5344CB8AC3E}">
        <p14:creationId xmlns:p14="http://schemas.microsoft.com/office/powerpoint/2010/main" val="905890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13853-C01B-1E66-D34C-ECED6152F2F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give a special thanks to my mom and dad, Cori and Bill Lewis, for inspiring me with their work ethic and for always supporting me in following my passions.</a:t>
            </a:r>
          </a:p>
        </p:txBody>
      </p:sp>
      <p:sp>
        <p:nvSpPr>
          <p:cNvPr id="3" name="Text Placeholder 2">
            <a:extLst>
              <a:ext uri="{FF2B5EF4-FFF2-40B4-BE49-F238E27FC236}">
                <a16:creationId xmlns:a16="http://schemas.microsoft.com/office/drawing/2014/main" id="{53CC0E18-6515-B7DC-7331-DEAAA1F69386}"/>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Caroline Lewis </a:t>
            </a:r>
          </a:p>
          <a:p>
            <a:pPr marR="0" lvl="0" rtl="0"/>
            <a:r>
              <a:rPr lang="en-US" b="0" i="0" u="none" strike="noStrike" kern="100" baseline="0">
                <a:solidFill>
                  <a:srgbClr val="007030"/>
                </a:solidFill>
                <a:latin typeface="Source Sans Pro Black" panose="020B0803030403020204" pitchFamily="34" charset="0"/>
              </a:rPr>
              <a:t>Educational Foundations</a:t>
            </a:r>
          </a:p>
        </p:txBody>
      </p:sp>
    </p:spTree>
    <p:extLst>
      <p:ext uri="{BB962C8B-B14F-4D97-AF65-F5344CB8AC3E}">
        <p14:creationId xmlns:p14="http://schemas.microsoft.com/office/powerpoint/2010/main" val="350945949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777ED-860C-B41C-C09B-701A6A19957C}"/>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I'm incredibly grateful to my lab supervisor, Sammie Plezia, for being such a meaningful mentor—her honesty, encouragement, and kindness have shaped my college experience tremendously!</a:t>
            </a:r>
          </a:p>
        </p:txBody>
      </p:sp>
      <p:sp>
        <p:nvSpPr>
          <p:cNvPr id="3" name="Text Placeholder 2">
            <a:extLst>
              <a:ext uri="{FF2B5EF4-FFF2-40B4-BE49-F238E27FC236}">
                <a16:creationId xmlns:a16="http://schemas.microsoft.com/office/drawing/2014/main" id="{7F03833A-7B1C-1A40-3036-8FEB4D28B27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Isabella Rose Long </a:t>
            </a:r>
          </a:p>
          <a:p>
            <a:pPr marR="0" lvl="0" rtl="0"/>
            <a:r>
              <a:rPr lang="en-US" b="0" i="0" u="none" strike="noStrike" kern="100" baseline="0">
                <a:solidFill>
                  <a:srgbClr val="007030"/>
                </a:solidFill>
                <a:latin typeface="Source Sans Pro Black" panose="020B0803030403020204" pitchFamily="34" charset="0"/>
              </a:rPr>
              <a:t>Family and Human Services</a:t>
            </a:r>
          </a:p>
        </p:txBody>
      </p:sp>
    </p:spTree>
    <p:extLst>
      <p:ext uri="{BB962C8B-B14F-4D97-AF65-F5344CB8AC3E}">
        <p14:creationId xmlns:p14="http://schemas.microsoft.com/office/powerpoint/2010/main" val="14277046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51099-B8BB-FF5A-D2BC-70BCA94CD103}"/>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you to my Grandma for helping me the last two years, my family for their support, my girlfriend for always being there for me, and my friends for keeping me sane.</a:t>
            </a:r>
          </a:p>
        </p:txBody>
      </p:sp>
      <p:sp>
        <p:nvSpPr>
          <p:cNvPr id="3" name="Text Placeholder 2">
            <a:extLst>
              <a:ext uri="{FF2B5EF4-FFF2-40B4-BE49-F238E27FC236}">
                <a16:creationId xmlns:a16="http://schemas.microsoft.com/office/drawing/2014/main" id="{41934BBB-4456-16FC-BD99-E0047DB28E03}"/>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Alexander Lopez </a:t>
            </a:r>
          </a:p>
          <a:p>
            <a:pPr marR="0" lvl="0" rtl="0"/>
            <a:r>
              <a:rPr lang="en-US" b="0" i="0" u="none" strike="noStrike" kern="100" baseline="0">
                <a:solidFill>
                  <a:srgbClr val="007030"/>
                </a:solidFill>
                <a:latin typeface="Source Sans Pro Black" panose="020B0803030403020204" pitchFamily="34" charset="0"/>
              </a:rPr>
              <a:t>Curriculum and Teaching (UO Teach)</a:t>
            </a:r>
          </a:p>
        </p:txBody>
      </p:sp>
    </p:spTree>
    <p:extLst>
      <p:ext uri="{BB962C8B-B14F-4D97-AF65-F5344CB8AC3E}">
        <p14:creationId xmlns:p14="http://schemas.microsoft.com/office/powerpoint/2010/main" val="367038058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71545-DF80-A028-38BE-BC62253BBB7B}"/>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I want to thank my parents. I would not have been able to do this without them and they have supported me unconditionally. I would also like to thank Dr. Sarah Falcon, and my friends.</a:t>
            </a:r>
          </a:p>
        </p:txBody>
      </p:sp>
      <p:sp>
        <p:nvSpPr>
          <p:cNvPr id="3" name="Text Placeholder 2">
            <a:extLst>
              <a:ext uri="{FF2B5EF4-FFF2-40B4-BE49-F238E27FC236}">
                <a16:creationId xmlns:a16="http://schemas.microsoft.com/office/drawing/2014/main" id="{94A93CE1-EB4B-CA78-A448-B62EF63FDBAD}"/>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Savannah S. Lowengrip </a:t>
            </a:r>
          </a:p>
          <a:p>
            <a:pPr marR="0" lvl="0" rtl="0"/>
            <a:r>
              <a:rPr lang="en-US" b="0" i="0" u="none" strike="noStrike" kern="100" baseline="0">
                <a:solidFill>
                  <a:srgbClr val="007030"/>
                </a:solidFill>
                <a:latin typeface="Source Sans Pro Black" panose="020B0803030403020204" pitchFamily="34" charset="0"/>
              </a:rPr>
              <a:t>School Psychology</a:t>
            </a:r>
          </a:p>
        </p:txBody>
      </p:sp>
    </p:spTree>
    <p:extLst>
      <p:ext uri="{BB962C8B-B14F-4D97-AF65-F5344CB8AC3E}">
        <p14:creationId xmlns:p14="http://schemas.microsoft.com/office/powerpoint/2010/main" val="104561444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11D54-D57B-5701-1F36-7E49C6C76EC3}"/>
              </a:ext>
            </a:extLst>
          </p:cNvPr>
          <p:cNvSpPr>
            <a:spLocks noGrp="1"/>
          </p:cNvSpPr>
          <p:nvPr>
            <p:ph type="title"/>
          </p:nvPr>
        </p:nvSpPr>
        <p:spPr/>
        <p:txBody>
          <a:bodyPr>
            <a:normAutofit fontScale="90000"/>
          </a:bodyPr>
          <a:lstStyle/>
          <a:p>
            <a:pPr marR="0" rtl="0"/>
            <a:r>
              <a:rPr lang="en-US" b="0" i="0" u="none" strike="noStrike" kern="100" baseline="0">
                <a:solidFill>
                  <a:srgbClr val="007030"/>
                </a:solidFill>
                <a:latin typeface="Source Sans Pro Black" panose="020B0803030403020204" pitchFamily="34" charset="0"/>
              </a:rPr>
              <a:t>Thank to my family: Kevin, Shea and River for believing in me a being and being so supportive. To my mom and dad: Yolie and Rob for pushing me and never letting me give up. We did it!</a:t>
            </a:r>
          </a:p>
        </p:txBody>
      </p:sp>
      <p:sp>
        <p:nvSpPr>
          <p:cNvPr id="3" name="Text Placeholder 2">
            <a:extLst>
              <a:ext uri="{FF2B5EF4-FFF2-40B4-BE49-F238E27FC236}">
                <a16:creationId xmlns:a16="http://schemas.microsoft.com/office/drawing/2014/main" id="{5BCD8282-A218-3CAF-AE54-7D12708DFB7B}"/>
              </a:ext>
            </a:extLst>
          </p:cNvPr>
          <p:cNvSpPr>
            <a:spLocks noGrp="1"/>
          </p:cNvSpPr>
          <p:nvPr>
            <p:ph type="body" idx="4294967295"/>
          </p:nvPr>
        </p:nvSpPr>
        <p:spPr>
          <a:xfrm>
            <a:off x="1676400" y="4105275"/>
            <a:ext cx="10515600" cy="2033588"/>
          </a:xfrm>
        </p:spPr>
        <p:txBody>
          <a:bodyPr/>
          <a:lstStyle/>
          <a:p>
            <a:pPr marR="0" lvl="0" rtl="0"/>
            <a:r>
              <a:rPr lang="en-US" b="0" i="0" u="none" strike="noStrike" kern="100" baseline="0">
                <a:solidFill>
                  <a:srgbClr val="007030"/>
                </a:solidFill>
                <a:latin typeface="Source Sans Pro Black" panose="020B0803030403020204" pitchFamily="34" charset="0"/>
              </a:rPr>
              <a:t>Kris Lund </a:t>
            </a:r>
          </a:p>
          <a:p>
            <a:pPr marR="0" lvl="0" rtl="0"/>
            <a:r>
              <a:rPr lang="en-US" b="0" i="0" u="none" strike="noStrike" kern="100" baseline="0">
                <a:solidFill>
                  <a:srgbClr val="007030"/>
                </a:solidFill>
                <a:latin typeface="Source Sans Pro Black" panose="020B0803030403020204" pitchFamily="34" charset="0"/>
              </a:rPr>
              <a:t>Special Education</a:t>
            </a:r>
          </a:p>
        </p:txBody>
      </p:sp>
    </p:spTree>
    <p:extLst>
      <p:ext uri="{BB962C8B-B14F-4D97-AF65-F5344CB8AC3E}">
        <p14:creationId xmlns:p14="http://schemas.microsoft.com/office/powerpoint/2010/main" val="3107757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UO-PowerPoint-Template-2024-Essential (3)</Template>
  <TotalTime>124</TotalTime>
  <Words>5998</Words>
  <Application>Microsoft Office PowerPoint</Application>
  <PresentationFormat>Widescreen</PresentationFormat>
  <Paragraphs>498</Paragraphs>
  <Slides>169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169</vt:i4>
      </vt:variant>
    </vt:vector>
  </HeadingPairs>
  <TitlesOfParts>
    <vt:vector size="174" baseType="lpstr">
      <vt:lpstr>Aptos</vt:lpstr>
      <vt:lpstr>Aptos Display</vt:lpstr>
      <vt:lpstr>Arial</vt:lpstr>
      <vt:lpstr>Source Sans Pro Black</vt:lpstr>
      <vt:lpstr>Office Theme</vt:lpstr>
      <vt:lpstr>College of Education students thank those who helped them graduate</vt:lpstr>
      <vt:lpstr>Having the parents I do helped me on the first half of my educational journey. Having the wife I do helped me to complete that journey. A todos ustedes, gracias y te amo.</vt:lpstr>
      <vt:lpstr>Thank you mama for being my 24/7 emotional support hotline. Those conversations really did help me stay motivated. Thank you poppy for letting me call mama so much and encouraging me to keep going.</vt:lpstr>
      <vt:lpstr>My children who understood the gravity and lift of this work, knowing this degree was somehow going to be our "ticket out" and it was! And my fearless advisor who never stopped believing in me.</vt:lpstr>
      <vt:lpstr>Thank you Professor Fitch for the work you put into your students. This program wouldn't be the same without you!</vt:lpstr>
      <vt:lpstr>I would like to thank my wife and family for supporting me these past couple of years while working on my administrator's license. COSA was instrumental in my success in this endeavour!</vt:lpstr>
      <vt:lpstr>I want to thank my kids for keeping me grounded while going through the UO Teach program.</vt:lpstr>
      <vt:lpstr>Thank you to Jerry, Katie, and Drew for your patience, support, and belief in me when I was struggling greatly. I owe getting through winter term to you :')</vt:lpstr>
      <vt:lpstr>I want to thank NEA, OEA, and the Aspiring Educators club for giving me amazing resources and connections with people across Oregon and campus to develop the skills needed for education.</vt:lpstr>
      <vt:lpstr>Thank you to all the CDS faculty for making my time the best. Especially Lyndsay Duffus and Jarrod Zinser. Huge shoutout and congrats to my FHS rommie Jordan Garcia</vt:lpstr>
      <vt:lpstr>Thank you Emma Bjorngard Basayne for the amazing advising all throughout my time in college!</vt:lpstr>
      <vt:lpstr>Thank you to my advisor, Emma in Education, for guiding me through a challenging end to college. I’m grateful to Katie Jacobson, Drew White, and Allison &amp; Jerry Schmitke for their endless support/love</vt:lpstr>
      <vt:lpstr>Feeling incredibly grateful for my friends, mentors, and my family. Thank you for your guidance, encouragement, and love! I couldn't have accomplished this journey without you all!</vt:lpstr>
      <vt:lpstr>Dr. Fitch has been such an impactful support throughout the program. She has been encouraging, emotionally, and academically supportive. From all of us in UOTeach, we love and thank you, Dr. Fitch!!</vt:lpstr>
      <vt:lpstr>I owe my education to my Aunt Marney.</vt:lpstr>
      <vt:lpstr>Thank you Mom &amp; Dad! I know I wouldn't be here without you.</vt:lpstr>
      <vt:lpstr>Thank you to my amazing friends and family who have supported me through every step of this journey!</vt:lpstr>
      <vt:lpstr>I want to thank my family for supporting me through my undergrad and graduate program. I also want to thank my CT and professors for guiding me through how to be a teacher.</vt:lpstr>
      <vt:lpstr>A huge thank you to my parents, grandparents, aunts, uncles, friends, and extended family. Thank you to my professors and supervisors, without whom this would not be possible. As always, go Ducks!</vt:lpstr>
      <vt:lpstr>My deepest thanks to my family for their support &amp; love, to A, B, &amp; D for putting up with me, to Olivia &amp; Lacey for making class fun, and to my thesis committee for their support, advice, &amp; patience</vt:lpstr>
      <vt:lpstr>I'd like to thank all my UOTeach professors for being there through this long and stressful process. I wouldn't have gotten through any mental breakdown if it weren't for y'all. I love you so big!</vt:lpstr>
      <vt:lpstr>Thanks to all my program's faculty, the GTFF, and my peers for everything these past 6 years. Special shout-outs to Dr. Ellen McWhirter who has always inspired and encouraged me!</vt:lpstr>
      <vt:lpstr>I want to thank my family for their unwavering support throughout my college experience as well as the amazing friends I have made along the way.</vt:lpstr>
      <vt:lpstr>I would like to take a moment to thank Estelle Berger, my honors thesis mentor. Estelle has fueled my passion for human services research and has guided me in translating it into meaningful impact.</vt:lpstr>
      <vt:lpstr>Thank you to Dr. Karrie Walters. For creating an active hands on learning environment that was beyond influential to my learning.</vt:lpstr>
      <vt:lpstr>THANK YOU!! to Audrey Lucero for being one of my biggest supporters through this journey. I appreciate you so much.</vt:lpstr>
      <vt:lpstr>Thank you to my father, Jeff and my mother, Leah for all your endless love and support throughout college and my entire life. Shelby and Jacob, you both mean everything to me. I love you all so much!</vt:lpstr>
      <vt:lpstr>I am deeply grateful to everyone who has supported me along this journey. Special thanks to my friends and my parents for believing in me. I love you all!</vt:lpstr>
      <vt:lpstr>Thank you, Dr. Fanning, for spending so much extra time to help me with my writing and treatment planning! I really appreciate the growth I had during our time together.</vt:lpstr>
      <vt:lpstr>Thank you to Kerri and Brian Cooke for their unconditional love and support</vt:lpstr>
      <vt:lpstr>College of Education students thank those who helped them graduate</vt:lpstr>
      <vt:lpstr>I am grateful to my family for their support, my teachers who grew my interest in the field, and the Quest Foundation for providing the means so that I can continue my education.</vt:lpstr>
      <vt:lpstr>I would like to thank my parents for all of their love and support.</vt:lpstr>
      <vt:lpstr>Words fail, and: deep bows to my spouse and children for feeding me and loving me while I did this big thing! Gratitude, too, to my friends, cohorts and guides along the way.</vt:lpstr>
      <vt:lpstr>Big thank you to Jarrod Zinser! You made learning so much fun!</vt:lpstr>
      <vt:lpstr>Thank you to my past educators, family, and friends. It's truly the people who you meet along the way that make this possible. Game ain't based on sympathy.</vt:lpstr>
      <vt:lpstr>Shout to the fam, and my girlfriend, the only one who stayed through it all.</vt:lpstr>
      <vt:lpstr>Thank you Karrie Walters!</vt:lpstr>
      <vt:lpstr>I would like to thank my friends and family for supporting me throughout my years at UO.</vt:lpstr>
      <vt:lpstr>Thank you to my husband Ben who has always been my #1 supporter. Also shout out to my family: mom Ellen, Steve, Becky,Wes, Lee, Gracia, as well as my work family- especially my fellow women leaders.</vt:lpstr>
      <vt:lpstr>To my Mom, your undivided support for me and my passion inspire me to be better everyday. You are my biggest supporter and I could not have done this without you. I love you.</vt:lpstr>
      <vt:lpstr>Thank you to my nana and papa for always believing I could do anything, and thank you to my dad and mom for always supporting my dreams</vt:lpstr>
      <vt:lpstr>Dear Trevor, Mallory, Sheldon, and family, I love you with all my heart and appreciate your support as I completed this degree and principal licensure program. Thank you. Love, Mom/Amelia</vt:lpstr>
      <vt:lpstr>I would like to thank my family for always supporting me, I wouldn't be here without you guys. I also want to thank Alison, Jerry and Drew for being the most supportive professors. Love you all!</vt:lpstr>
      <vt:lpstr>Thank you Mom, Dad, Meghan, Andrew, and Michel, as well as all of my mentors, professors, elementary students, and friends and fellow future educators for all of your support over the last four years!</vt:lpstr>
      <vt:lpstr>Thank you to my parents, uncle, and aunt, who supported me through all my college career. I wouldn't be here without them.</vt:lpstr>
      <vt:lpstr>Mom, your love and constant encouragement kept me going as I worked toward achieving my goals and getting to where I am today. Thank you for always being my biggest supporter.</vt:lpstr>
      <vt:lpstr>Thank you to Mimi &amp; Papa and the Kays' for your continued love and support. You are all such big blessings in my life and I am forever grateful for you!</vt:lpstr>
      <vt:lpstr>Thank you to the entire CDS faculty for your dedication to our program! Thank you for your time, your energy, and your constant commitment to our growth as students and future SLPs.</vt:lpstr>
      <vt:lpstr>Thank you so much to my parents, siblings, partner, and friends for your endless love and support throughout my time in college, you all mean the world to me! - Love, Kelly Finch</vt:lpstr>
      <vt:lpstr>Thank you Dr. Schmitke for everything you have done for me. I have really grown in many positive ways thanks to you. I am beyond grateful to have had you as professor for 3 times now.</vt:lpstr>
      <vt:lpstr>Thank you to my parents for their endless support, my spouse for his constant encouragement, and my faith in Christ for guiding me every step of the way!:)</vt:lpstr>
      <vt:lpstr>Thank you to my family!! This couldn't have happened without you all.</vt:lpstr>
      <vt:lpstr>Ryley! The best roommate, thank you for making these last few years so full of fun, friendship, and adventure. I cannot imagine this journey without you!</vt:lpstr>
      <vt:lpstr>Thank you, Evan and Joel, for doing homework with me and celebrating our report card results together. Thank you, Trever, for being my cheerleader. Thank you, Autumn, for being my mentor and friend.</vt:lpstr>
      <vt:lpstr>I want to give a special thank you to my wonderful parents for supporting me throughout my entire college journey. I truly couldn’t have done this without you. I love you both so much.</vt:lpstr>
      <vt:lpstr>Thank you so much to all of my professors, especially Dr. Katie Fitch. Her enthusiasm, encouragement, and guidance was integral to my success in this program!</vt:lpstr>
      <vt:lpstr>College of Education students thank those who helped them graduate</vt:lpstr>
      <vt:lpstr>I want to thank my UOTeach cohort for being a fantastic support system, my parents for supporting my pursuits, my friends for reminding me of the joy in little things, and younger me for making it!</vt:lpstr>
      <vt:lpstr>All the faculty in UOteach were the best!</vt:lpstr>
      <vt:lpstr>Thank you to my family for pushing me to pursue all the opportunities they never had.</vt:lpstr>
      <vt:lpstr>Thank you to Keith and Chad Catron for believing in me.</vt:lpstr>
      <vt:lpstr>I would like to thank my parents for their constant love, sacrifices, and support throughout my entire academic journey. This achievement is as much yours as it is mine.</vt:lpstr>
      <vt:lpstr>I want to thank my family and my fiancé for always supporting me.</vt:lpstr>
      <vt:lpstr>Thank you to my parents who made my degree possible. Their support has been so meaningful, and I am so grateful they will be at graduation to see how their support has helped me succeed. Thank you!</vt:lpstr>
      <vt:lpstr>I would like to thank my wife, Heidi, and sons, Cameron and Quinten, for their unconditional support. I would also like to give thanks to my advisor, Dr. Julie Alonzo, and my mentor Dr. Krista Parent.</vt:lpstr>
      <vt:lpstr>Thank you, Dr. Shanley for all of your hard work and encouragement! Thank you Ryan for being my biggest cheerleader.</vt:lpstr>
      <vt:lpstr>Thank you to my parents, who were always a safe place for me to go and talk through things when the weight got too large for me to carry.</vt:lpstr>
      <vt:lpstr>I wanna say thank you to my friends and family for supporting me through it all!</vt:lpstr>
      <vt:lpstr>Thank you to my roommates (Em cubed), my boyfriend, and my parents for the support. Thank you Professor Spike for getting me interested in language, and Professor Benson-Goldberg for all your help!</vt:lpstr>
      <vt:lpstr>I want to thank Shannon, Rowan, Brooklyn, Mom, Dad, Steve, and Tana. It takes a village.</vt:lpstr>
      <vt:lpstr>I have to thank my three daughters and my partner for always encouraging me, believing in me and always knowing, even when I didn’t, that I am capable of anything.    #firstgenerationmasters</vt:lpstr>
      <vt:lpstr>Thank you to my family for always supporting my dreams even when they got spendy! </vt:lpstr>
      <vt:lpstr>I love you all more than life, thank you for being here for me! - Love Ellyana Johnson</vt:lpstr>
      <vt:lpstr>I'm grateful for all of the supports that have helped me along the way. I'm grateful not only for my teachers, but also my parents, my friends, my family, and my partner.</vt:lpstr>
      <vt:lpstr>Dr. Harn, Dr. Jamgochian, and Dr. Reardon THANK YOU ALL.</vt:lpstr>
      <vt:lpstr>Patrick Mahomes</vt:lpstr>
      <vt:lpstr>Thank you to my mom, dad, Robyn, Poppy, and Arthur!</vt:lpstr>
      <vt:lpstr>I would like to give my sincerest thank you to my family. To my mom, dad, and younger brother, their tremendous support and love towards my academic journey gave me motivation to push forward!</vt:lpstr>
      <vt:lpstr>I want to thank the amazing professors in the Department of SpEd. Dr. Harn, Elisa Jamgochian, Kyle Reardon, and Chris Knowles, to name a couple. They have strengthened and expanded my teaching &lt;3</vt:lpstr>
      <vt:lpstr>Much gratitude to my advisor, Dr. Liz Budd, you're awesome in every way and so supportive!</vt:lpstr>
      <vt:lpstr>Thank you Mom and Dad for inspiring me everyday, valuing higher education, and being my guiding lights through my college experience!I love you both endlessly, I am strong and confident thanks to you!</vt:lpstr>
      <vt:lpstr>I would like to thank my partner, Bradly, for his complete and total support of me throughout my schooling. Without him I do not think I would have been able to complete this degree. I love you!</vt:lpstr>
      <vt:lpstr>I am grateful to my advisor, Professor John R. Seeley, for his support, and to Dr. Mauricio for her role in my enrollment. Thank you to Dr. Doty for creating a sense of belonging and to Dr. Liebowitz.</vt:lpstr>
      <vt:lpstr>Thank you to my mom, Dina Medina, for all of the sacrifices you had to make to get me here. I proudly stand here today because of your unwavering support and infinite love. This one's for you!</vt:lpstr>
      <vt:lpstr>Thank you dad for always believing in me, even when I had no faith in myself. And to all of my siblings for holding down the fort and becoming amazing humans while I was away. I love you short peeps</vt:lpstr>
      <vt:lpstr>A big thank you to my mom, dad, and step-dad for their continued support throughout my time in college. I love you all so much!</vt:lpstr>
      <vt:lpstr>College of Education students thank those who helped them graduate</vt:lpstr>
      <vt:lpstr>A big thank you to Angie Ruzicka for being a continuous support for the UO Teach 2026 cohort!</vt:lpstr>
      <vt:lpstr>I want to thank my mom for supporting me every single day :)</vt:lpstr>
      <vt:lpstr>Mom and Dad! Jack and Bear! Thank you for supporting the littlest Lansford for my entire life - today and everyday! Love you all!</vt:lpstr>
      <vt:lpstr>Thank you to my amazing parents for supporting me, encouraging me, and being my side throughout my entire academic career! They're the reason I was able to achieve this degree</vt:lpstr>
      <vt:lpstr>Julie Alonzo — for her unwavering support and for always helping me find a positive perspective, even when facing difficult challenges.</vt:lpstr>
      <vt:lpstr>Endless gratitude to my partner Liza, my parents, my amazing friends, Liza’s family, and my professors. Your support, encouragement, and wisdom made this moment possible.</vt:lpstr>
      <vt:lpstr>I want to give a special thanks to my mom and dad, Cori and Bill Lewis, for inspiring me with their work ethic and for always supporting me in following my passions.</vt:lpstr>
      <vt:lpstr>I'm incredibly grateful to my lab supervisor, Sammie Plezia, for being such a meaningful mentor—her honesty, encouragement, and kindness have shaped my college experience tremendously!</vt:lpstr>
      <vt:lpstr>Thank you to my Grandma for helping me the last two years, my family for their support, my girlfriend for always being there for me, and my friends for keeping me sane.</vt:lpstr>
      <vt:lpstr>I want to thank my parents. I would not have been able to do this without them and they have supported me unconditionally. I would also like to thank Dr. Sarah Falcon, and my friends.</vt:lpstr>
      <vt:lpstr>Thank to my family: Kevin, Shea and River for believing in me a being and being so supportive. To my mom and dad: Yolie and Rob for pushing me and never letting me give up. We did it!</vt:lpstr>
      <vt:lpstr>Thank you Mom and Crystal for always being there for me! I couldn’t do it without you!</vt:lpstr>
      <vt:lpstr>I want to thank Dr Kimberly Marshall who is my best ever professor to help me to understand difficult concepts in applied behavior analysis and many thanks to the program faculty and my classmates.</vt:lpstr>
      <vt:lpstr>Thank You Mom and Dad for your love and support, it means more to me than you'll ever know.</vt:lpstr>
      <vt:lpstr>Karrie Walters has been so inspiring and helpful! Her lectures are always engaging, she is always excited to support her students, and she has strengthened my passion for Family and Human Services!</vt:lpstr>
      <vt:lpstr>Mom, everything I’ve accomplished is because of you. Your love got me here. Thank you for always being my strength.</vt:lpstr>
      <vt:lpstr>Thank you to my best friend and loving husband, Jack Boisen, my amazing parents, Ellen and Benedict McWhirter, my family, the faculty who believed in me, and my wonderful advisor, Dr. John Seeley!</vt:lpstr>
      <vt:lpstr>Thank you so much to the members of the CDS faculty and doctoral candidates who have supported me, to my fiancée Serene who I couldn't have done this without, and to my family.</vt:lpstr>
      <vt:lpstr>So much love to my Mom, Dad, Eli, and the big 3 Lara, Andi and Hailey!!!</vt:lpstr>
      <vt:lpstr>Thank you to my advisor Will, the Pathway team, and my support system, my mom, boyfriend, friends who are like family, and all my family, for believing in me and supporting me through everything.</vt:lpstr>
      <vt:lpstr>Thank you Dr. Karrie Walters for being the most enthusiastic part of my education. You also help teach personal skills like self-care in order to help us keep helping others. You are so appreciated &lt;3</vt:lpstr>
      <vt:lpstr>Thank you to my parents, who taught me the value of an education. Who always supported and motivated me, and my love of teaching and working with children. I love you.</vt:lpstr>
      <vt:lpstr>Thank you Professor Mason and Jared, I could not have done it without your help!!!</vt:lpstr>
      <vt:lpstr>Thank you Carmen for all of your support. Gracias a mi prometido Antonio, y a mis papás por todo el apoyo. Gracias a mi hijo Oscar que estuvo conmigo estos dos años. Los amo.</vt:lpstr>
      <vt:lpstr>I want to thank my parents, Mike and Shannon, for giving me the opportunity to pursue higher education. I couldn't have done it without their support and belief in me. Love you guys!</vt:lpstr>
      <vt:lpstr>Thank you, Dr. Michelle Jacob, Dr. Leilani Sabzalian, Dr. Lana Lopesi, Dr. Amanda Tachine, and Dr. Husman. To my boys, Joel and Stephan, I love you.</vt:lpstr>
      <vt:lpstr>I'm so thankful to the wonderful faculty members within the UOTeach program, from the program directors and advisors to the professors I had during my time here.</vt:lpstr>
      <vt:lpstr>Thank you to my family, partner, friends, fellow UOTeach cohort members, and our incredible instructors. We have an incredible wave of educators entering the world today.</vt:lpstr>
      <vt:lpstr>College of Education students thank those who helped them graduate</vt:lpstr>
      <vt:lpstr>I would like to thank my mom and dad for always supporting me and being my best friends.</vt:lpstr>
      <vt:lpstr>I want to thank my wife for believing in me, inspiring me, and supporting me throughout my journey. Your unwavering love has given me the confidence to become the scholar and person I am today. &lt;3</vt:lpstr>
      <vt:lpstr>I want to thank my husband, Eric, and my daughter. Thank you for taking the lead at home while I was in class and doing school work. I am forever grateful.</vt:lpstr>
      <vt:lpstr>To my kids, thank you for being my reason to keep going. Every late night and early morning was for you. I hope I've shown you what perseverance looks like.</vt:lpstr>
      <vt:lpstr>Dr. Julie Alonzo, Ms. Angela Burham, and my husband Jon Davis. You all have been the most amazing champions. I could not have done it without your support.</vt:lpstr>
      <vt:lpstr>I want to thank my soon-to-be-husband, Patrick Ross, my mom, Susan Pittman, and my cat, Bennett Pittman-Ross. Couldn’t have done this without you all.</vt:lpstr>
      <vt:lpstr>Huge Thank You to my Mom and Grandparents for supporting me on this journey, I couldn't have done it without you guys. I love you more than anything!</vt:lpstr>
      <vt:lpstr>Thank you to my grandma, who has supported and cheered me on everyday. And thank you to my partner who has supported us on my educational journey here in Eugene, working while I was in school.</vt:lpstr>
      <vt:lpstr>Thank you to my Mom for supporting me!</vt:lpstr>
      <vt:lpstr>To my amazing family and friends, thank you for supporting me through this journey. Dad, Chloe, Sissy, you are my world. Thank you for everything. My built-in best friends, I love you forever! &lt;3</vt:lpstr>
      <vt:lpstr>Thank you to my family and friends for your constant support and encouragement. A special thank you to my parents for everything you've done to help me reach this point.I couldn't have done it without</vt:lpstr>
      <vt:lpstr>Thank you, Dr. Julie Alonzo! I appreciate your devotion to your students and your leadership!</vt:lpstr>
      <vt:lpstr>Shoutout to Dr. Walters! I hope I can be as well-articulated, passionate, and excited as you are when you teach in my own career.</vt:lpstr>
      <vt:lpstr>Thank you to Brenton Cobb, the big brother figure and mentor I've wanted my whole life. I would not be graduating today if it weren't for you!</vt:lpstr>
      <vt:lpstr>I want to thank all of my methods teachers, including Puja Clifford, Amy Bowden, and Jack Carpenter, for teaching me the tools I need to become an effective educator.</vt:lpstr>
      <vt:lpstr>To my family and friend’s, thank you for being my constant source of strength, love, and encouragement throughout this journey. This milestone is not mine alone! ¡sí se puede!</vt:lpstr>
      <vt:lpstr>I am forever grateful to my parents for giving me wings to fly and to my husband and children for giving me their hearts to land in.</vt:lpstr>
      <vt:lpstr>PowerPoint Presentation</vt:lpstr>
      <vt:lpstr>Thank you to all my friends and family for supporting me! I love you!</vt:lpstr>
      <vt:lpstr>I am grateful for my parents Cecilia and Alberto for always supporting me, my friends who always helped me get through hard times, and my be loved grandfather who always told believed in me. </vt:lpstr>
      <vt:lpstr>Grateful to the professors who guided me on this journey. Special thanks to Carmen Gelman and Katie Dawson for “Clear is Kind.” ¡Gracias a mis papás por siempre creer en mí… sí se pudo!</vt:lpstr>
      <vt:lpstr>I would like to thank my family, colleagues, and talented professors for their support in helping me achieve this milestone!</vt:lpstr>
      <vt:lpstr>Everyone helped me. I did not earn this degree alone, and I will always be grateful for that.</vt:lpstr>
      <vt:lpstr>I want to thank Dr. Fitch for everything she taught me and all she does for UOteach. I really valued my classes with her and I feel that I learned a lot from her.</vt:lpstr>
      <vt:lpstr>Thank you to my mom and grandma for helping me get through college, and to my siblings for their love and support. I'm so grateful to my whole family for always believing in me and pushing me forward.</vt:lpstr>
      <vt:lpstr>Thank you to my family, friends, and the CDS faculty for supporting me throughout this journey</vt:lpstr>
      <vt:lpstr>Thank you to Jayme Sloan, Jarrod Zinszer, Danielle Jones, Tali Rubin, and the entire 2026 CDS Undergrad Cohort!! &lt;3</vt:lpstr>
      <vt:lpstr>Karrie Walters is a real one, thank you.</vt:lpstr>
      <vt:lpstr>Im grateful for my mom, Dawn Sillapere, for getting me where I am today and making me who I am today. I couldn’t have done any of this without her.</vt:lpstr>
      <vt:lpstr>Para mi mamá y mi familia, que siempre me apoyaron y creyeron en mí. Este logro también es de ustedes. Gracias por todo.</vt:lpstr>
      <vt:lpstr>I want to give a huge thanks to Puja Clifford and Katie Jacobson for being amazing mentors and pillars of support throughout my time in the College of Education.</vt:lpstr>
      <vt:lpstr>I want to thank my parents for supporting and advocating for me, especially in my educational career. I would not be where I am today without there loving support along the way.</vt:lpstr>
      <vt:lpstr>Thank you to my partner Lance, our daughter Freya and my beloved community. I couldn't have done this without your support.</vt:lpstr>
      <vt:lpstr>Thank you to my friend Sam for being a rock through this journey, and to my grandparents for supporting me in the hard times and always believing in me.</vt:lpstr>
      <vt:lpstr>Thank you to Jenny Ruef, Krista Hocker, and Katie Fitch for energizing my passion for teaching and having a positive impact on your students!</vt:lpstr>
      <vt:lpstr>College of Education students thank those who helped them graduate</vt:lpstr>
      <vt:lpstr>Thank you to my parents, Jenny and Joey, for believing in me and supporting to me! I love you</vt:lpstr>
      <vt:lpstr>Thank you Dr. Fitch for always being understanding and supportive!</vt:lpstr>
      <vt:lpstr>I wanted to thank my mom and dad for their support and the sacrifices they made to get me here. Then my now fiancee for pushing me to work harder to achieve my goals. I'm very greatful to them!</vt:lpstr>
      <vt:lpstr>I'd like to thank my doctoral advisor, Dr. Leslie Leve, for always believing in me and supporting all of my goals.</vt:lpstr>
      <vt:lpstr>Thank you to my mom, dad, and brother for always being there for me. Thank you as well to my partner, Ashton, for continuous support and encouragement.</vt:lpstr>
      <vt:lpstr>I want to thank my mother Julia Lopez Cepeda for always supporting my dreams, and my sisters Adamaris, Aneyka and Annalia for being my best friends.</vt:lpstr>
      <vt:lpstr>Katie Jacobson has been such a wonderful teacher and I so appreciate everything she has done for me and all of her students. Thank you, Katie!!</vt:lpstr>
      <vt:lpstr>Thank you to my mom, my family and my friends for truly being the rock that supported my education journey! I don't know how I would've gotten here without you, love you all so!!</vt:lpstr>
      <vt:lpstr>Thanks to all my peers and professors for creating such an impactful and positive learning experience. We learn better together!</vt:lpstr>
      <vt:lpstr>My family and family friends</vt:lpstr>
      <vt:lpstr>Kim, thanks for making sure the fine details happened throughout this process! Maddy, Roshelle, Shareen-so proud to be part of this crew!Joanna-thanks for supporting my crazy ideas!</vt:lpstr>
      <vt:lpstr>Thank you to Dr. Walters! I never felt like just a number to Dr. Walters, she remembered details about my life outside of college and always took the time to chat with me about anything.</vt:lpstr>
      <vt:lpstr>I want to thank my mother who has helped me immensely in my journey achieving my undergrad degree. I wouldn't have been able to do it without her help and support.</vt:lpstr>
      <vt:lpstr>Huge thank you to my advisor, Emma Bjorngard Basayne. You truly showed so much care and support for me throughout my time at COE. It always felt good knowing that I had someone rooting for me! :)</vt:lpstr>
      <vt:lpstr>I want to thank my family, fiance, friends, and Special Education faculty at the UO. I want to espeically thank Kyle and Elisa for all the support they've given me over the years. Thank you so much!!</vt:lpstr>
      <vt:lpstr>Thank you Nessy for playing minecraft with me and talking about monkeys with 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Fortin</dc:creator>
  <cp:lastModifiedBy>Lisa Fortin</cp:lastModifiedBy>
  <cp:revision>7</cp:revision>
  <dcterms:created xsi:type="dcterms:W3CDTF">2026-06-03T21:15:49Z</dcterms:created>
  <dcterms:modified xsi:type="dcterms:W3CDTF">2026-06-16T20:46:02Z</dcterms:modified>
</cp:coreProperties>
</file>