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58" r:id="rId4"/>
    <p:sldId id="302" r:id="rId5"/>
    <p:sldId id="259" r:id="rId6"/>
    <p:sldId id="286" r:id="rId7"/>
    <p:sldId id="287" r:id="rId8"/>
    <p:sldId id="261" r:id="rId9"/>
    <p:sldId id="305" r:id="rId10"/>
    <p:sldId id="301" r:id="rId11"/>
    <p:sldId id="271" r:id="rId12"/>
    <p:sldId id="309" r:id="rId13"/>
    <p:sldId id="292" r:id="rId14"/>
    <p:sldId id="293" r:id="rId15"/>
    <p:sldId id="311" r:id="rId16"/>
    <p:sldId id="310" r:id="rId17"/>
    <p:sldId id="296" r:id="rId18"/>
    <p:sldId id="297" r:id="rId19"/>
    <p:sldId id="298" r:id="rId20"/>
    <p:sldId id="312" r:id="rId21"/>
    <p:sldId id="291" r:id="rId22"/>
    <p:sldId id="299" r:id="rId23"/>
    <p:sldId id="280" r:id="rId24"/>
    <p:sldId id="314" r:id="rId25"/>
    <p:sldId id="284" r:id="rId26"/>
    <p:sldId id="266" r:id="rId27"/>
    <p:sldId id="267" r:id="rId28"/>
    <p:sldId id="283" r:id="rId29"/>
    <p:sldId id="268" r:id="rId30"/>
  </p:sldIdLst>
  <p:sldSz cx="18288000" cy="10287000"/>
  <p:notesSz cx="6858000" cy="9144000"/>
  <p:embeddedFontLst>
    <p:embeddedFont>
      <p:font typeface="Angella White" panose="020B0604020202020204" charset="0"/>
      <p:regular r:id="rId32"/>
    </p:embeddedFont>
    <p:embeddedFont>
      <p:font typeface="Kulachat Serif" panose="020B0604020202020204" charset="-34"/>
      <p:regular r:id="rId33"/>
    </p:embeddedFont>
    <p:embeddedFont>
      <p:font typeface="Kulachat Serif Semi-Bold" panose="020B0604020202020204" charset="-34"/>
      <p:regular r:id="rId34"/>
    </p:embeddedFont>
    <p:embeddedFont>
      <p:font typeface="Segoe UI" panose="020B0502040204020203"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638253-FBA2-0129-20FE-489AB317B866}" name="Julie Heffernan" initials="JH" userId="S::jheffern@uoregon.edu::8c4a0b3f-250c-4ce5-9d98-792d05431611" providerId="AD"/>
  <p188:author id="{D20E7A99-7F95-6F5E-C4B2-3AC3DB4CB548}" name="Tina Gutierez-Schmich" initials="TG" userId="S::tschmich@uoregon.edu::3ae04dd7-53ba-4ae7-a262-b645a89d8914" providerId="AD"/>
  <p188:author id="{D52BBDE9-1396-91C8-02AB-D5BA3F704B6B}" name="Gounah Choi" initials="GC" userId="S::gounahch@uoregon.edu::8ba9860a-e18d-4506-9813-93e491c001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427A2-2A2C-AF9F-CD14-3E969294A6E2}" v="248" dt="2025-02-27T18:29:27.238"/>
    <p1510:client id="{228F0D83-5D8A-9CA2-9764-ED818C057295}" v="322" dt="2025-02-27T17:24:38.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15D2F-5CFA-4D11-824A-24BA2A88477C}" type="doc">
      <dgm:prSet loTypeId="urn:microsoft.com/office/officeart/2005/8/layout/hList6" loCatId="list" qsTypeId="urn:microsoft.com/office/officeart/2005/8/quickstyle/3d2" qsCatId="3D" csTypeId="urn:microsoft.com/office/officeart/2005/8/colors/accent1_5" csCatId="accent1" phldr="1"/>
      <dgm:spPr/>
      <dgm:t>
        <a:bodyPr/>
        <a:lstStyle/>
        <a:p>
          <a:endParaRPr lang="en-US"/>
        </a:p>
      </dgm:t>
    </dgm:pt>
    <dgm:pt modelId="{9878C2E2-9E93-4F5F-A29F-50C7EC586E12}">
      <dgm:prSet phldrT="[Text]"/>
      <dgm:spPr>
        <a:gradFill rotWithShape="0">
          <a:gsLst>
            <a:gs pos="38000">
              <a:schemeClr val="bg2">
                <a:lumMod val="75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gradFill>
      </dgm:spPr>
      <dgm:t>
        <a:bodyPr/>
        <a:lstStyle/>
        <a:p>
          <a:r>
            <a:rPr lang="en-US"/>
            <a:t>School</a:t>
          </a:r>
        </a:p>
      </dgm:t>
    </dgm:pt>
    <dgm:pt modelId="{19226D7E-72C0-4D53-9FEF-BB902AB707CA}" type="parTrans" cxnId="{EE9B51C3-40BB-45F7-AC88-7DBB8D1E7079}">
      <dgm:prSet/>
      <dgm:spPr/>
      <dgm:t>
        <a:bodyPr/>
        <a:lstStyle/>
        <a:p>
          <a:endParaRPr lang="en-US"/>
        </a:p>
      </dgm:t>
    </dgm:pt>
    <dgm:pt modelId="{37595184-DB54-48DF-B6A6-C4C044E6AD6D}" type="sibTrans" cxnId="{EE9B51C3-40BB-45F7-AC88-7DBB8D1E7079}">
      <dgm:prSet/>
      <dgm:spPr/>
      <dgm:t>
        <a:bodyPr/>
        <a:lstStyle/>
        <a:p>
          <a:endParaRPr lang="en-US"/>
        </a:p>
      </dgm:t>
    </dgm:pt>
    <dgm:pt modelId="{F7BF455D-84E0-4CE7-AEC3-E9B89BA86E76}">
      <dgm:prSet phldrT="[Text]"/>
      <dgm:spPr>
        <a:gradFill rotWithShape="0">
          <a:gsLst>
            <a:gs pos="43000">
              <a:schemeClr val="bg2">
                <a:lumMod val="75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gradFill>
      </dgm:spPr>
      <dgm:t>
        <a:bodyPr/>
        <a:lstStyle/>
        <a:p>
          <a:r>
            <a:rPr lang="en-US"/>
            <a:t>Classroom</a:t>
          </a:r>
        </a:p>
      </dgm:t>
    </dgm:pt>
    <dgm:pt modelId="{336ACA9D-730C-4430-B005-88A48D3EF1D2}" type="parTrans" cxnId="{064C9390-A887-45EE-B3EC-388E26F411A4}">
      <dgm:prSet/>
      <dgm:spPr/>
      <dgm:t>
        <a:bodyPr/>
        <a:lstStyle/>
        <a:p>
          <a:endParaRPr lang="en-US"/>
        </a:p>
      </dgm:t>
    </dgm:pt>
    <dgm:pt modelId="{703E674B-D18A-4D07-A028-AC9DFF13C41F}" type="sibTrans" cxnId="{064C9390-A887-45EE-B3EC-388E26F411A4}">
      <dgm:prSet/>
      <dgm:spPr/>
      <dgm:t>
        <a:bodyPr/>
        <a:lstStyle/>
        <a:p>
          <a:endParaRPr lang="en-US"/>
        </a:p>
      </dgm:t>
    </dgm:pt>
    <dgm:pt modelId="{0E2C965D-0F31-47DB-A435-D3DBA8DEF4F7}">
      <dgm:prSet phldrT="[Text]"/>
      <dgm:spPr>
        <a:gradFill rotWithShape="0">
          <a:gsLst>
            <a:gs pos="38000">
              <a:schemeClr val="bg2">
                <a:lumMod val="75000"/>
              </a:schemeClr>
            </a:gs>
            <a:gs pos="76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gradFill>
      </dgm:spPr>
      <dgm:t>
        <a:bodyPr/>
        <a:lstStyle/>
        <a:p>
          <a:r>
            <a:rPr lang="en-US"/>
            <a:t>Family Partnerships</a:t>
          </a:r>
        </a:p>
      </dgm:t>
    </dgm:pt>
    <dgm:pt modelId="{009829EC-5C2C-4493-8244-52768912F9C9}" type="parTrans" cxnId="{7F0001C5-C53C-4C85-A7FA-39295BFB293F}">
      <dgm:prSet/>
      <dgm:spPr/>
      <dgm:t>
        <a:bodyPr/>
        <a:lstStyle/>
        <a:p>
          <a:endParaRPr lang="en-US"/>
        </a:p>
      </dgm:t>
    </dgm:pt>
    <dgm:pt modelId="{1E3B4C62-60F0-4E2A-8B4E-DA567B311D85}" type="sibTrans" cxnId="{7F0001C5-C53C-4C85-A7FA-39295BFB293F}">
      <dgm:prSet/>
      <dgm:spPr/>
      <dgm:t>
        <a:bodyPr/>
        <a:lstStyle/>
        <a:p>
          <a:endParaRPr lang="en-US"/>
        </a:p>
      </dgm:t>
    </dgm:pt>
    <dgm:pt modelId="{A7F3B4FD-9E5F-4832-838C-EC6EEE41EC3A}" type="pres">
      <dgm:prSet presAssocID="{DF515D2F-5CFA-4D11-824A-24BA2A88477C}" presName="Name0" presStyleCnt="0">
        <dgm:presLayoutVars>
          <dgm:dir/>
          <dgm:resizeHandles val="exact"/>
        </dgm:presLayoutVars>
      </dgm:prSet>
      <dgm:spPr/>
    </dgm:pt>
    <dgm:pt modelId="{A780E8B4-C2C0-426C-8ED1-B9376618CE3F}" type="pres">
      <dgm:prSet presAssocID="{9878C2E2-9E93-4F5F-A29F-50C7EC586E12}" presName="node" presStyleLbl="node1" presStyleIdx="0" presStyleCnt="3">
        <dgm:presLayoutVars>
          <dgm:bulletEnabled val="1"/>
        </dgm:presLayoutVars>
      </dgm:prSet>
      <dgm:spPr/>
    </dgm:pt>
    <dgm:pt modelId="{D1B815FC-AD42-4B1B-9BAB-279C39BD938B}" type="pres">
      <dgm:prSet presAssocID="{37595184-DB54-48DF-B6A6-C4C044E6AD6D}" presName="sibTrans" presStyleCnt="0"/>
      <dgm:spPr/>
    </dgm:pt>
    <dgm:pt modelId="{EEE1C961-8018-43BB-B386-EF213A27CAE9}" type="pres">
      <dgm:prSet presAssocID="{F7BF455D-84E0-4CE7-AEC3-E9B89BA86E76}" presName="node" presStyleLbl="node1" presStyleIdx="1" presStyleCnt="3">
        <dgm:presLayoutVars>
          <dgm:bulletEnabled val="1"/>
        </dgm:presLayoutVars>
      </dgm:prSet>
      <dgm:spPr/>
    </dgm:pt>
    <dgm:pt modelId="{F373868B-79EE-4E3D-8CAA-0BA3C98F93E5}" type="pres">
      <dgm:prSet presAssocID="{703E674B-D18A-4D07-A028-AC9DFF13C41F}" presName="sibTrans" presStyleCnt="0"/>
      <dgm:spPr/>
    </dgm:pt>
    <dgm:pt modelId="{8E1206A9-F840-4E66-BC45-B6809AD711BD}" type="pres">
      <dgm:prSet presAssocID="{0E2C965D-0F31-47DB-A435-D3DBA8DEF4F7}" presName="node" presStyleLbl="node1" presStyleIdx="2" presStyleCnt="3">
        <dgm:presLayoutVars>
          <dgm:bulletEnabled val="1"/>
        </dgm:presLayoutVars>
      </dgm:prSet>
      <dgm:spPr/>
    </dgm:pt>
  </dgm:ptLst>
  <dgm:cxnLst>
    <dgm:cxn modelId="{563ACA3F-B302-4EA1-8E38-2A9EF8838FCF}" type="presOf" srcId="{0E2C965D-0F31-47DB-A435-D3DBA8DEF4F7}" destId="{8E1206A9-F840-4E66-BC45-B6809AD711BD}" srcOrd="0" destOrd="0" presId="urn:microsoft.com/office/officeart/2005/8/layout/hList6"/>
    <dgm:cxn modelId="{064C9390-A887-45EE-B3EC-388E26F411A4}" srcId="{DF515D2F-5CFA-4D11-824A-24BA2A88477C}" destId="{F7BF455D-84E0-4CE7-AEC3-E9B89BA86E76}" srcOrd="1" destOrd="0" parTransId="{336ACA9D-730C-4430-B005-88A48D3EF1D2}" sibTransId="{703E674B-D18A-4D07-A028-AC9DFF13C41F}"/>
    <dgm:cxn modelId="{607FE191-3B2B-44D1-9CC1-EBC61F2DDF82}" type="presOf" srcId="{9878C2E2-9E93-4F5F-A29F-50C7EC586E12}" destId="{A780E8B4-C2C0-426C-8ED1-B9376618CE3F}" srcOrd="0" destOrd="0" presId="urn:microsoft.com/office/officeart/2005/8/layout/hList6"/>
    <dgm:cxn modelId="{23BBCCA6-B914-47BC-B373-C851520CDE75}" type="presOf" srcId="{DF515D2F-5CFA-4D11-824A-24BA2A88477C}" destId="{A7F3B4FD-9E5F-4832-838C-EC6EEE41EC3A}" srcOrd="0" destOrd="0" presId="urn:microsoft.com/office/officeart/2005/8/layout/hList6"/>
    <dgm:cxn modelId="{EE9B51C3-40BB-45F7-AC88-7DBB8D1E7079}" srcId="{DF515D2F-5CFA-4D11-824A-24BA2A88477C}" destId="{9878C2E2-9E93-4F5F-A29F-50C7EC586E12}" srcOrd="0" destOrd="0" parTransId="{19226D7E-72C0-4D53-9FEF-BB902AB707CA}" sibTransId="{37595184-DB54-48DF-B6A6-C4C044E6AD6D}"/>
    <dgm:cxn modelId="{7F0001C5-C53C-4C85-A7FA-39295BFB293F}" srcId="{DF515D2F-5CFA-4D11-824A-24BA2A88477C}" destId="{0E2C965D-0F31-47DB-A435-D3DBA8DEF4F7}" srcOrd="2" destOrd="0" parTransId="{009829EC-5C2C-4493-8244-52768912F9C9}" sibTransId="{1E3B4C62-60F0-4E2A-8B4E-DA567B311D85}"/>
    <dgm:cxn modelId="{429CE5D3-22CE-4825-BA79-350A03546354}" type="presOf" srcId="{F7BF455D-84E0-4CE7-AEC3-E9B89BA86E76}" destId="{EEE1C961-8018-43BB-B386-EF213A27CAE9}" srcOrd="0" destOrd="0" presId="urn:microsoft.com/office/officeart/2005/8/layout/hList6"/>
    <dgm:cxn modelId="{ECED108E-925E-48F3-B5A2-1703E6F04C42}" type="presParOf" srcId="{A7F3B4FD-9E5F-4832-838C-EC6EEE41EC3A}" destId="{A780E8B4-C2C0-426C-8ED1-B9376618CE3F}" srcOrd="0" destOrd="0" presId="urn:microsoft.com/office/officeart/2005/8/layout/hList6"/>
    <dgm:cxn modelId="{8C0E5F4E-79EC-4055-82E7-9E014FD04E0A}" type="presParOf" srcId="{A7F3B4FD-9E5F-4832-838C-EC6EEE41EC3A}" destId="{D1B815FC-AD42-4B1B-9BAB-279C39BD938B}" srcOrd="1" destOrd="0" presId="urn:microsoft.com/office/officeart/2005/8/layout/hList6"/>
    <dgm:cxn modelId="{1677F74E-4E02-4BF8-9B8D-912475927F0A}" type="presParOf" srcId="{A7F3B4FD-9E5F-4832-838C-EC6EEE41EC3A}" destId="{EEE1C961-8018-43BB-B386-EF213A27CAE9}" srcOrd="2" destOrd="0" presId="urn:microsoft.com/office/officeart/2005/8/layout/hList6"/>
    <dgm:cxn modelId="{989015F9-09D3-45AB-A251-FF1EC10A519D}" type="presParOf" srcId="{A7F3B4FD-9E5F-4832-838C-EC6EEE41EC3A}" destId="{F373868B-79EE-4E3D-8CAA-0BA3C98F93E5}" srcOrd="3" destOrd="0" presId="urn:microsoft.com/office/officeart/2005/8/layout/hList6"/>
    <dgm:cxn modelId="{C299E740-C2F8-4C82-BE1C-56B6D0522FEF}" type="presParOf" srcId="{A7F3B4FD-9E5F-4832-838C-EC6EEE41EC3A}" destId="{8E1206A9-F840-4E66-BC45-B6809AD711BD}"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870E99-819A-459C-B7B1-05C7ED5DA1D9}" type="doc">
      <dgm:prSet loTypeId="urn:microsoft.com/office/officeart/2005/8/layout/hProcess9" loCatId="process" qsTypeId="urn:microsoft.com/office/officeart/2005/8/quickstyle/3d3" qsCatId="3D" csTypeId="urn:microsoft.com/office/officeart/2005/8/colors/accent5_1" csCatId="accent5" phldr="1"/>
      <dgm:spPr/>
    </dgm:pt>
    <dgm:pt modelId="{1BB55367-7D3C-40A3-AC12-9B1A5B6CA632}">
      <dgm:prSet phldrT="[Text]"/>
      <dgm:spPr/>
      <dgm:t>
        <a:bodyPr/>
        <a:lstStyle/>
        <a:p>
          <a:r>
            <a:rPr lang="en-US"/>
            <a:t>Does the school have multiple avenues for ongoing two-way communication with families?</a:t>
          </a:r>
        </a:p>
      </dgm:t>
    </dgm:pt>
    <dgm:pt modelId="{EC586E13-1A27-44B5-AE3D-08D4F5F5862E}" type="parTrans" cxnId="{2B0DCF04-9AB2-407E-ACBF-932B6CC6028E}">
      <dgm:prSet/>
      <dgm:spPr/>
      <dgm:t>
        <a:bodyPr/>
        <a:lstStyle/>
        <a:p>
          <a:endParaRPr lang="en-US"/>
        </a:p>
      </dgm:t>
    </dgm:pt>
    <dgm:pt modelId="{C6B5CDF5-C099-4D46-9B2F-F24956D099C9}" type="sibTrans" cxnId="{2B0DCF04-9AB2-407E-ACBF-932B6CC6028E}">
      <dgm:prSet/>
      <dgm:spPr/>
      <dgm:t>
        <a:bodyPr/>
        <a:lstStyle/>
        <a:p>
          <a:endParaRPr lang="en-US"/>
        </a:p>
      </dgm:t>
    </dgm:pt>
    <dgm:pt modelId="{6C989F40-6F88-420C-93A6-07F1E9F31890}">
      <dgm:prSet phldrT="[Text]"/>
      <dgm:spPr/>
      <dgm:t>
        <a:bodyPr/>
        <a:lstStyle/>
        <a:p>
          <a:r>
            <a:rPr lang="en-US"/>
            <a:t>Does the school invite families as partner to shape goals and strategies to support students’ social and emotional development?</a:t>
          </a:r>
        </a:p>
      </dgm:t>
    </dgm:pt>
    <dgm:pt modelId="{D3C08082-A2F2-4B12-87B6-4D419AA2976E}" type="parTrans" cxnId="{500BEA64-8F85-4211-BED8-443DD95AF973}">
      <dgm:prSet/>
      <dgm:spPr/>
      <dgm:t>
        <a:bodyPr/>
        <a:lstStyle/>
        <a:p>
          <a:endParaRPr lang="en-US"/>
        </a:p>
      </dgm:t>
    </dgm:pt>
    <dgm:pt modelId="{AC46B1EA-B1D0-4C3C-998F-726BB949A2A4}" type="sibTrans" cxnId="{500BEA64-8F85-4211-BED8-443DD95AF973}">
      <dgm:prSet/>
      <dgm:spPr/>
      <dgm:t>
        <a:bodyPr/>
        <a:lstStyle/>
        <a:p>
          <a:endParaRPr lang="en-US"/>
        </a:p>
      </dgm:t>
    </dgm:pt>
    <dgm:pt modelId="{A28620B9-863E-48F5-82E2-44C7DCB395E5}">
      <dgm:prSet phldrT="[Text]"/>
      <dgm:spPr/>
      <dgm:t>
        <a:bodyPr/>
        <a:lstStyle/>
        <a:p>
          <a:r>
            <a:rPr lang="en-US"/>
            <a:t>Do families actively participate on the SEL team?</a:t>
          </a:r>
        </a:p>
      </dgm:t>
    </dgm:pt>
    <dgm:pt modelId="{8E48AFC3-3150-406E-BC17-D67AE5107085}" type="parTrans" cxnId="{5569332F-57F9-4F1E-BD14-0AC2F3761270}">
      <dgm:prSet/>
      <dgm:spPr/>
      <dgm:t>
        <a:bodyPr/>
        <a:lstStyle/>
        <a:p>
          <a:endParaRPr lang="en-US"/>
        </a:p>
      </dgm:t>
    </dgm:pt>
    <dgm:pt modelId="{D7624609-3F93-4B47-B322-6A700E6AC3F8}" type="sibTrans" cxnId="{5569332F-57F9-4F1E-BD14-0AC2F3761270}">
      <dgm:prSet/>
      <dgm:spPr/>
      <dgm:t>
        <a:bodyPr/>
        <a:lstStyle/>
        <a:p>
          <a:endParaRPr lang="en-US"/>
        </a:p>
      </dgm:t>
    </dgm:pt>
    <dgm:pt modelId="{EADCDE6A-3831-42B6-BC42-04D79BB94763}">
      <dgm:prSet phldrT="[Text]"/>
      <dgm:spPr/>
      <dgm:t>
        <a:bodyPr/>
        <a:lstStyle/>
        <a:p>
          <a:r>
            <a:rPr lang="en-US"/>
            <a:t>Does the school provide meaningful opportunities for all families to learn more about and contribute to SEL in the school?</a:t>
          </a:r>
        </a:p>
      </dgm:t>
    </dgm:pt>
    <dgm:pt modelId="{036A417D-8F36-4537-8B63-5A67FBDF8DC2}" type="parTrans" cxnId="{B8E2D74A-22A7-4627-A422-E823AF9BADB7}">
      <dgm:prSet/>
      <dgm:spPr/>
      <dgm:t>
        <a:bodyPr/>
        <a:lstStyle/>
        <a:p>
          <a:endParaRPr lang="en-US"/>
        </a:p>
      </dgm:t>
    </dgm:pt>
    <dgm:pt modelId="{FF1F4040-EF3C-4E8F-94C5-6F986FF12D84}" type="sibTrans" cxnId="{B8E2D74A-22A7-4627-A422-E823AF9BADB7}">
      <dgm:prSet/>
      <dgm:spPr/>
      <dgm:t>
        <a:bodyPr/>
        <a:lstStyle/>
        <a:p>
          <a:endParaRPr lang="en-US"/>
        </a:p>
      </dgm:t>
    </dgm:pt>
    <dgm:pt modelId="{FBE897A5-8B38-4824-BD6B-592C41A7A6D5}" type="pres">
      <dgm:prSet presAssocID="{32870E99-819A-459C-B7B1-05C7ED5DA1D9}" presName="CompostProcess" presStyleCnt="0">
        <dgm:presLayoutVars>
          <dgm:dir/>
          <dgm:resizeHandles val="exact"/>
        </dgm:presLayoutVars>
      </dgm:prSet>
      <dgm:spPr/>
    </dgm:pt>
    <dgm:pt modelId="{98DBCD80-3043-402C-BB8E-45EDECB3641D}" type="pres">
      <dgm:prSet presAssocID="{32870E99-819A-459C-B7B1-05C7ED5DA1D9}" presName="arrow" presStyleLbl="bgShp" presStyleIdx="0" presStyleCnt="1"/>
      <dgm:spPr/>
    </dgm:pt>
    <dgm:pt modelId="{F914E5E8-743D-44C4-8B67-E3B49F76B8B9}" type="pres">
      <dgm:prSet presAssocID="{32870E99-819A-459C-B7B1-05C7ED5DA1D9}" presName="linearProcess" presStyleCnt="0"/>
      <dgm:spPr/>
    </dgm:pt>
    <dgm:pt modelId="{D5198CF1-02E8-4BA9-9F14-808A883134B3}" type="pres">
      <dgm:prSet presAssocID="{1BB55367-7D3C-40A3-AC12-9B1A5B6CA632}" presName="textNode" presStyleLbl="node1" presStyleIdx="0" presStyleCnt="4">
        <dgm:presLayoutVars>
          <dgm:bulletEnabled val="1"/>
        </dgm:presLayoutVars>
      </dgm:prSet>
      <dgm:spPr/>
    </dgm:pt>
    <dgm:pt modelId="{DE4BA1D4-146B-42D8-89C4-8A5D83F64C16}" type="pres">
      <dgm:prSet presAssocID="{C6B5CDF5-C099-4D46-9B2F-F24956D099C9}" presName="sibTrans" presStyleCnt="0"/>
      <dgm:spPr/>
    </dgm:pt>
    <dgm:pt modelId="{2427813B-850F-41FB-A0A3-A1B732C07435}" type="pres">
      <dgm:prSet presAssocID="{6C989F40-6F88-420C-93A6-07F1E9F31890}" presName="textNode" presStyleLbl="node1" presStyleIdx="1" presStyleCnt="4">
        <dgm:presLayoutVars>
          <dgm:bulletEnabled val="1"/>
        </dgm:presLayoutVars>
      </dgm:prSet>
      <dgm:spPr/>
    </dgm:pt>
    <dgm:pt modelId="{9E335B6F-A693-4E22-A429-80253CF966AB}" type="pres">
      <dgm:prSet presAssocID="{AC46B1EA-B1D0-4C3C-998F-726BB949A2A4}" presName="sibTrans" presStyleCnt="0"/>
      <dgm:spPr/>
    </dgm:pt>
    <dgm:pt modelId="{58A527CD-36BD-4DF1-B2B6-5D2B113618E5}" type="pres">
      <dgm:prSet presAssocID="{A28620B9-863E-48F5-82E2-44C7DCB395E5}" presName="textNode" presStyleLbl="node1" presStyleIdx="2" presStyleCnt="4">
        <dgm:presLayoutVars>
          <dgm:bulletEnabled val="1"/>
        </dgm:presLayoutVars>
      </dgm:prSet>
      <dgm:spPr/>
    </dgm:pt>
    <dgm:pt modelId="{AD44C394-1BA4-406C-BBD0-A6817D4D381C}" type="pres">
      <dgm:prSet presAssocID="{D7624609-3F93-4B47-B322-6A700E6AC3F8}" presName="sibTrans" presStyleCnt="0"/>
      <dgm:spPr/>
    </dgm:pt>
    <dgm:pt modelId="{4C222F14-FF9F-4249-96A5-941A5C39374F}" type="pres">
      <dgm:prSet presAssocID="{EADCDE6A-3831-42B6-BC42-04D79BB94763}" presName="textNode" presStyleLbl="node1" presStyleIdx="3" presStyleCnt="4">
        <dgm:presLayoutVars>
          <dgm:bulletEnabled val="1"/>
        </dgm:presLayoutVars>
      </dgm:prSet>
      <dgm:spPr/>
    </dgm:pt>
  </dgm:ptLst>
  <dgm:cxnLst>
    <dgm:cxn modelId="{2B0DCF04-9AB2-407E-ACBF-932B6CC6028E}" srcId="{32870E99-819A-459C-B7B1-05C7ED5DA1D9}" destId="{1BB55367-7D3C-40A3-AC12-9B1A5B6CA632}" srcOrd="0" destOrd="0" parTransId="{EC586E13-1A27-44B5-AE3D-08D4F5F5862E}" sibTransId="{C6B5CDF5-C099-4D46-9B2F-F24956D099C9}"/>
    <dgm:cxn modelId="{5569332F-57F9-4F1E-BD14-0AC2F3761270}" srcId="{32870E99-819A-459C-B7B1-05C7ED5DA1D9}" destId="{A28620B9-863E-48F5-82E2-44C7DCB395E5}" srcOrd="2" destOrd="0" parTransId="{8E48AFC3-3150-406E-BC17-D67AE5107085}" sibTransId="{D7624609-3F93-4B47-B322-6A700E6AC3F8}"/>
    <dgm:cxn modelId="{EDFA1A3A-67EE-43DE-872E-4A8DC5E32E0E}" type="presOf" srcId="{1BB55367-7D3C-40A3-AC12-9B1A5B6CA632}" destId="{D5198CF1-02E8-4BA9-9F14-808A883134B3}" srcOrd="0" destOrd="0" presId="urn:microsoft.com/office/officeart/2005/8/layout/hProcess9"/>
    <dgm:cxn modelId="{8129CA43-B42A-4578-BB6D-3600FEA28AAD}" type="presOf" srcId="{A28620B9-863E-48F5-82E2-44C7DCB395E5}" destId="{58A527CD-36BD-4DF1-B2B6-5D2B113618E5}" srcOrd="0" destOrd="0" presId="urn:microsoft.com/office/officeart/2005/8/layout/hProcess9"/>
    <dgm:cxn modelId="{500BEA64-8F85-4211-BED8-443DD95AF973}" srcId="{32870E99-819A-459C-B7B1-05C7ED5DA1D9}" destId="{6C989F40-6F88-420C-93A6-07F1E9F31890}" srcOrd="1" destOrd="0" parTransId="{D3C08082-A2F2-4B12-87B6-4D419AA2976E}" sibTransId="{AC46B1EA-B1D0-4C3C-998F-726BB949A2A4}"/>
    <dgm:cxn modelId="{B8E2D74A-22A7-4627-A422-E823AF9BADB7}" srcId="{32870E99-819A-459C-B7B1-05C7ED5DA1D9}" destId="{EADCDE6A-3831-42B6-BC42-04D79BB94763}" srcOrd="3" destOrd="0" parTransId="{036A417D-8F36-4537-8B63-5A67FBDF8DC2}" sibTransId="{FF1F4040-EF3C-4E8F-94C5-6F986FF12D84}"/>
    <dgm:cxn modelId="{8A12AE71-E183-473E-9C30-11E1C19A5D69}" type="presOf" srcId="{6C989F40-6F88-420C-93A6-07F1E9F31890}" destId="{2427813B-850F-41FB-A0A3-A1B732C07435}" srcOrd="0" destOrd="0" presId="urn:microsoft.com/office/officeart/2005/8/layout/hProcess9"/>
    <dgm:cxn modelId="{FBAB119C-C1DE-4083-AEAB-9C4A48C26585}" type="presOf" srcId="{32870E99-819A-459C-B7B1-05C7ED5DA1D9}" destId="{FBE897A5-8B38-4824-BD6B-592C41A7A6D5}" srcOrd="0" destOrd="0" presId="urn:microsoft.com/office/officeart/2005/8/layout/hProcess9"/>
    <dgm:cxn modelId="{B1564DF2-D043-4036-A6E8-79DC168DA606}" type="presOf" srcId="{EADCDE6A-3831-42B6-BC42-04D79BB94763}" destId="{4C222F14-FF9F-4249-96A5-941A5C39374F}" srcOrd="0" destOrd="0" presId="urn:microsoft.com/office/officeart/2005/8/layout/hProcess9"/>
    <dgm:cxn modelId="{FE2E1CF0-7FF9-41AD-98DE-7D3FC5A686F9}" type="presParOf" srcId="{FBE897A5-8B38-4824-BD6B-592C41A7A6D5}" destId="{98DBCD80-3043-402C-BB8E-45EDECB3641D}" srcOrd="0" destOrd="0" presId="urn:microsoft.com/office/officeart/2005/8/layout/hProcess9"/>
    <dgm:cxn modelId="{9A59FBAB-8E1C-435F-9CC6-D855698F2B7B}" type="presParOf" srcId="{FBE897A5-8B38-4824-BD6B-592C41A7A6D5}" destId="{F914E5E8-743D-44C4-8B67-E3B49F76B8B9}" srcOrd="1" destOrd="0" presId="urn:microsoft.com/office/officeart/2005/8/layout/hProcess9"/>
    <dgm:cxn modelId="{FE55F5FD-6801-48F1-B573-F218A8E8125A}" type="presParOf" srcId="{F914E5E8-743D-44C4-8B67-E3B49F76B8B9}" destId="{D5198CF1-02E8-4BA9-9F14-808A883134B3}" srcOrd="0" destOrd="0" presId="urn:microsoft.com/office/officeart/2005/8/layout/hProcess9"/>
    <dgm:cxn modelId="{F375AFD7-70F2-427D-AA52-D232BD134244}" type="presParOf" srcId="{F914E5E8-743D-44C4-8B67-E3B49F76B8B9}" destId="{DE4BA1D4-146B-42D8-89C4-8A5D83F64C16}" srcOrd="1" destOrd="0" presId="urn:microsoft.com/office/officeart/2005/8/layout/hProcess9"/>
    <dgm:cxn modelId="{0AB0F0C8-D2AC-49B5-9CF2-FFCBA28D831B}" type="presParOf" srcId="{F914E5E8-743D-44C4-8B67-E3B49F76B8B9}" destId="{2427813B-850F-41FB-A0A3-A1B732C07435}" srcOrd="2" destOrd="0" presId="urn:microsoft.com/office/officeart/2005/8/layout/hProcess9"/>
    <dgm:cxn modelId="{E68D2220-2217-4947-A04E-ECCA78DA718C}" type="presParOf" srcId="{F914E5E8-743D-44C4-8B67-E3B49F76B8B9}" destId="{9E335B6F-A693-4E22-A429-80253CF966AB}" srcOrd="3" destOrd="0" presId="urn:microsoft.com/office/officeart/2005/8/layout/hProcess9"/>
    <dgm:cxn modelId="{905D9C16-7636-48AB-ADB4-4E4C9E28FF2A}" type="presParOf" srcId="{F914E5E8-743D-44C4-8B67-E3B49F76B8B9}" destId="{58A527CD-36BD-4DF1-B2B6-5D2B113618E5}" srcOrd="4" destOrd="0" presId="urn:microsoft.com/office/officeart/2005/8/layout/hProcess9"/>
    <dgm:cxn modelId="{8226EB37-E89F-4DB9-9668-046F6FE4154B}" type="presParOf" srcId="{F914E5E8-743D-44C4-8B67-E3B49F76B8B9}" destId="{AD44C394-1BA4-406C-BBD0-A6817D4D381C}" srcOrd="5" destOrd="0" presId="urn:microsoft.com/office/officeart/2005/8/layout/hProcess9"/>
    <dgm:cxn modelId="{88A99EF6-A59F-4223-9A64-0ECACD7F5D9B}" type="presParOf" srcId="{F914E5E8-743D-44C4-8B67-E3B49F76B8B9}" destId="{4C222F14-FF9F-4249-96A5-941A5C39374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B12BFD-C52A-48B3-82B0-19BD17E59E32}" type="doc">
      <dgm:prSet loTypeId="urn:microsoft.com/office/officeart/2005/8/layout/hList3" loCatId="list" qsTypeId="urn:microsoft.com/office/officeart/2005/8/quickstyle/3d2" qsCatId="3D" csTypeId="urn:microsoft.com/office/officeart/2005/8/colors/accent3_1" csCatId="accent3" phldr="1"/>
      <dgm:spPr/>
      <dgm:t>
        <a:bodyPr/>
        <a:lstStyle/>
        <a:p>
          <a:endParaRPr lang="en-US"/>
        </a:p>
      </dgm:t>
    </dgm:pt>
    <dgm:pt modelId="{3726F050-FF59-4844-9FD6-A99FDC7BB0E7}">
      <dgm:prSet phldrT="[Text]"/>
      <dgm:spPr>
        <a:solidFill>
          <a:schemeClr val="bg2">
            <a:lumMod val="75000"/>
          </a:schemeClr>
        </a:solidFill>
      </dgm:spPr>
      <dgm:t>
        <a:bodyPr/>
        <a:lstStyle/>
        <a:p>
          <a:pPr rtl="0"/>
          <a:r>
            <a:rPr lang="en-US">
              <a:solidFill>
                <a:schemeClr val="tx1"/>
              </a:solidFill>
              <a:latin typeface="Calibri"/>
            </a:rPr>
            <a:t>Strategies for creating partnerships</a:t>
          </a:r>
          <a:endParaRPr lang="en-US">
            <a:solidFill>
              <a:schemeClr val="tx1"/>
            </a:solidFill>
          </a:endParaRPr>
        </a:p>
      </dgm:t>
    </dgm:pt>
    <dgm:pt modelId="{94359AD5-24B6-4439-9155-220375ABDCBD}" type="parTrans" cxnId="{8FEA8ECB-B1B5-47D6-A195-085AFC574A23}">
      <dgm:prSet/>
      <dgm:spPr/>
      <dgm:t>
        <a:bodyPr/>
        <a:lstStyle/>
        <a:p>
          <a:endParaRPr lang="en-US"/>
        </a:p>
      </dgm:t>
    </dgm:pt>
    <dgm:pt modelId="{3D2A84D8-88B5-43D8-9A14-0A0DF4955A49}" type="sibTrans" cxnId="{8FEA8ECB-B1B5-47D6-A195-085AFC574A23}">
      <dgm:prSet/>
      <dgm:spPr/>
      <dgm:t>
        <a:bodyPr/>
        <a:lstStyle/>
        <a:p>
          <a:endParaRPr lang="en-US"/>
        </a:p>
      </dgm:t>
    </dgm:pt>
    <dgm:pt modelId="{84819603-CB35-420F-95B3-A4E48B3883A3}">
      <dgm:prSet phldrT="[Text]" phldr="0"/>
      <dgm:spPr/>
      <dgm:t>
        <a:bodyPr/>
        <a:lstStyle/>
        <a:p>
          <a:pPr rtl="0"/>
          <a:r>
            <a:rPr lang="en-US">
              <a:latin typeface="Calibri"/>
            </a:rPr>
            <a:t>Increase family involvement in academic, social, and emotional learning</a:t>
          </a:r>
          <a:endParaRPr lang="en-US"/>
        </a:p>
      </dgm:t>
    </dgm:pt>
    <dgm:pt modelId="{59A477B7-52CF-4F62-8DA7-383F23627731}" type="parTrans" cxnId="{48D1F422-642F-4653-9400-7AE55B3F67C4}">
      <dgm:prSet/>
      <dgm:spPr/>
      <dgm:t>
        <a:bodyPr/>
        <a:lstStyle/>
        <a:p>
          <a:endParaRPr lang="en-US"/>
        </a:p>
      </dgm:t>
    </dgm:pt>
    <dgm:pt modelId="{5744DFFD-345D-432C-ACE4-8D2DD0321778}" type="sibTrans" cxnId="{48D1F422-642F-4653-9400-7AE55B3F67C4}">
      <dgm:prSet/>
      <dgm:spPr/>
      <dgm:t>
        <a:bodyPr/>
        <a:lstStyle/>
        <a:p>
          <a:endParaRPr lang="en-US"/>
        </a:p>
      </dgm:t>
    </dgm:pt>
    <dgm:pt modelId="{4550CA9C-57A8-4B41-BC8F-DFFE352D6AEC}">
      <dgm:prSet phldrT="[Text]" phldr="0"/>
      <dgm:spPr/>
      <dgm:t>
        <a:bodyPr/>
        <a:lstStyle/>
        <a:p>
          <a:pPr rtl="0"/>
          <a:r>
            <a:rPr lang="en-US">
              <a:latin typeface="Calibri"/>
            </a:rPr>
            <a:t>Use two-way communication</a:t>
          </a:r>
          <a:endParaRPr lang="en-US"/>
        </a:p>
      </dgm:t>
    </dgm:pt>
    <dgm:pt modelId="{B6C17E6A-0160-49EF-986E-3682518F78D3}" type="parTrans" cxnId="{314CC105-2D36-4CA4-A108-29038E46DF44}">
      <dgm:prSet/>
      <dgm:spPr/>
      <dgm:t>
        <a:bodyPr/>
        <a:lstStyle/>
        <a:p>
          <a:endParaRPr lang="en-US"/>
        </a:p>
      </dgm:t>
    </dgm:pt>
    <dgm:pt modelId="{D810847A-08F7-4691-B939-315FAFC72742}" type="sibTrans" cxnId="{314CC105-2D36-4CA4-A108-29038E46DF44}">
      <dgm:prSet/>
      <dgm:spPr/>
      <dgm:t>
        <a:bodyPr/>
        <a:lstStyle/>
        <a:p>
          <a:endParaRPr lang="en-US"/>
        </a:p>
      </dgm:t>
    </dgm:pt>
    <dgm:pt modelId="{69F48D35-926A-448C-B1EC-DED1265A0552}">
      <dgm:prSet phldrT="[Text]" phldr="0"/>
      <dgm:spPr/>
      <dgm:t>
        <a:bodyPr/>
        <a:lstStyle/>
        <a:p>
          <a:pPr rtl="0"/>
          <a:r>
            <a:rPr lang="en-US">
              <a:latin typeface="Calibri"/>
            </a:rPr>
            <a:t>Bridge constraints</a:t>
          </a:r>
          <a:endParaRPr lang="en-US"/>
        </a:p>
      </dgm:t>
    </dgm:pt>
    <dgm:pt modelId="{7A616815-0BA7-4697-B6CD-BA19C852E0AF}" type="parTrans" cxnId="{CD92FD28-8E21-446E-A8F1-FCFDDDEFDA78}">
      <dgm:prSet/>
      <dgm:spPr/>
      <dgm:t>
        <a:bodyPr/>
        <a:lstStyle/>
        <a:p>
          <a:endParaRPr lang="en-US"/>
        </a:p>
      </dgm:t>
    </dgm:pt>
    <dgm:pt modelId="{3553848A-0AF1-4245-933F-AD614B8A529E}" type="sibTrans" cxnId="{CD92FD28-8E21-446E-A8F1-FCFDDDEFDA78}">
      <dgm:prSet/>
      <dgm:spPr/>
      <dgm:t>
        <a:bodyPr/>
        <a:lstStyle/>
        <a:p>
          <a:endParaRPr lang="en-US"/>
        </a:p>
      </dgm:t>
    </dgm:pt>
    <dgm:pt modelId="{1DBCB033-D6DA-4A32-9DDB-496A76694C4D}">
      <dgm:prSet phldrT="[Text]" phldr="0"/>
      <dgm:spPr/>
      <dgm:t>
        <a:bodyPr/>
        <a:lstStyle/>
        <a:p>
          <a:pPr rtl="0"/>
          <a:r>
            <a:rPr lang="en-US">
              <a:latin typeface="Calibri"/>
            </a:rPr>
            <a:t>Increase capacity of school staff to partner with families</a:t>
          </a:r>
          <a:endParaRPr lang="en-US"/>
        </a:p>
      </dgm:t>
    </dgm:pt>
    <dgm:pt modelId="{8F2D4B88-21F9-4818-9D1F-1F3D8D054BD3}" type="parTrans" cxnId="{26F15403-7BB5-4994-80BA-DD7DC00DADED}">
      <dgm:prSet/>
      <dgm:spPr/>
    </dgm:pt>
    <dgm:pt modelId="{D4B6CB0C-4130-4B65-B6E3-3960DCD8E544}" type="sibTrans" cxnId="{26F15403-7BB5-4994-80BA-DD7DC00DADED}">
      <dgm:prSet/>
      <dgm:spPr/>
    </dgm:pt>
    <dgm:pt modelId="{B8AC5999-1BCC-4583-94DC-F13A854AA236}">
      <dgm:prSet phldrT="[Text]" phldr="0"/>
      <dgm:spPr/>
      <dgm:t>
        <a:bodyPr/>
        <a:lstStyle/>
        <a:p>
          <a:pPr rtl="0"/>
          <a:r>
            <a:rPr lang="en-US">
              <a:latin typeface="Calibri"/>
            </a:rPr>
            <a:t>Involve families in decision-making</a:t>
          </a:r>
          <a:endParaRPr lang="en-US"/>
        </a:p>
      </dgm:t>
    </dgm:pt>
    <dgm:pt modelId="{728BDECC-2EED-4CBC-8637-632C3167A61B}" type="parTrans" cxnId="{8A056EA8-C30A-4D3A-86C6-BFC163A61794}">
      <dgm:prSet/>
      <dgm:spPr/>
    </dgm:pt>
    <dgm:pt modelId="{B9C8ABAA-CD24-4053-B28C-12B1DAF6A6E0}" type="sibTrans" cxnId="{8A056EA8-C30A-4D3A-86C6-BFC163A61794}">
      <dgm:prSet/>
      <dgm:spPr/>
    </dgm:pt>
    <dgm:pt modelId="{6F824627-26CE-4E50-9482-DE2680187AFD}">
      <dgm:prSet phldr="0"/>
      <dgm:spPr/>
      <dgm:t>
        <a:bodyPr/>
        <a:lstStyle/>
        <a:p>
          <a:pPr rtl="0"/>
          <a:r>
            <a:rPr lang="en-US">
              <a:latin typeface="Calibri"/>
            </a:rPr>
            <a:t>Engage families (access to school facilities, translators, volunteering)</a:t>
          </a:r>
        </a:p>
      </dgm:t>
    </dgm:pt>
    <dgm:pt modelId="{4925A864-9B87-4531-9039-5FC9B6817250}" type="parTrans" cxnId="{A3748C2C-1AED-46EC-801B-9588BFCF7C36}">
      <dgm:prSet/>
      <dgm:spPr/>
    </dgm:pt>
    <dgm:pt modelId="{81B7E6FB-3E0A-47D7-AACA-AB09E50CF009}" type="sibTrans" cxnId="{A3748C2C-1AED-46EC-801B-9588BFCF7C36}">
      <dgm:prSet/>
      <dgm:spPr/>
    </dgm:pt>
    <dgm:pt modelId="{8C1D8F0F-EFC4-4CD7-BDB9-A45D4AA51F9A}">
      <dgm:prSet phldr="0"/>
      <dgm:spPr/>
      <dgm:t>
        <a:bodyPr/>
        <a:lstStyle/>
        <a:p>
          <a:pPr rtl="0"/>
          <a:endParaRPr lang="en-US">
            <a:latin typeface="Calibri"/>
          </a:endParaRPr>
        </a:p>
      </dgm:t>
    </dgm:pt>
    <dgm:pt modelId="{8D1E90BE-6157-4CF0-B006-435FC845A979}" type="parTrans" cxnId="{2237BAC8-7D3E-4AD4-971D-20483C5003EC}">
      <dgm:prSet/>
      <dgm:spPr/>
    </dgm:pt>
    <dgm:pt modelId="{59083001-4EAD-4374-A5F8-4BD6CB8A742D}" type="sibTrans" cxnId="{2237BAC8-7D3E-4AD4-971D-20483C5003EC}">
      <dgm:prSet/>
      <dgm:spPr/>
    </dgm:pt>
    <dgm:pt modelId="{3430CFFE-D2BE-4DCC-B2F6-A00EE8311C00}">
      <dgm:prSet phldr="0"/>
      <dgm:spPr/>
      <dgm:t>
        <a:bodyPr/>
        <a:lstStyle/>
        <a:p>
          <a:pPr rtl="0"/>
          <a:endParaRPr lang="en-US">
            <a:latin typeface="Calibri"/>
          </a:endParaRPr>
        </a:p>
      </dgm:t>
    </dgm:pt>
    <dgm:pt modelId="{8FC69F0E-0F17-4A65-99FF-DDDCDCD8F23C}" type="parTrans" cxnId="{7946F3FF-91C6-4F36-808B-CF4B1F1AD05E}">
      <dgm:prSet/>
      <dgm:spPr/>
    </dgm:pt>
    <dgm:pt modelId="{09D7728F-98D4-44F0-B98C-C7D9D30A6951}" type="sibTrans" cxnId="{7946F3FF-91C6-4F36-808B-CF4B1F1AD05E}">
      <dgm:prSet/>
      <dgm:spPr/>
    </dgm:pt>
    <dgm:pt modelId="{53CDDEA8-2976-4430-AE52-7D46486B3054}" type="pres">
      <dgm:prSet presAssocID="{B4B12BFD-C52A-48B3-82B0-19BD17E59E32}" presName="composite" presStyleCnt="0">
        <dgm:presLayoutVars>
          <dgm:chMax val="1"/>
          <dgm:dir/>
          <dgm:resizeHandles val="exact"/>
        </dgm:presLayoutVars>
      </dgm:prSet>
      <dgm:spPr/>
    </dgm:pt>
    <dgm:pt modelId="{EEB47AF8-46D9-4101-B2DB-490A45761B32}" type="pres">
      <dgm:prSet presAssocID="{3726F050-FF59-4844-9FD6-A99FDC7BB0E7}" presName="roof" presStyleLbl="dkBgShp" presStyleIdx="0" presStyleCnt="2"/>
      <dgm:spPr/>
    </dgm:pt>
    <dgm:pt modelId="{AE7BBC3A-AF3D-45B5-B1FE-E3CF9ED75939}" type="pres">
      <dgm:prSet presAssocID="{3726F050-FF59-4844-9FD6-A99FDC7BB0E7}" presName="pillars" presStyleCnt="0"/>
      <dgm:spPr/>
    </dgm:pt>
    <dgm:pt modelId="{F96716A8-250F-4219-AFBA-3F166F8148DC}" type="pres">
      <dgm:prSet presAssocID="{3726F050-FF59-4844-9FD6-A99FDC7BB0E7}" presName="pillar1" presStyleLbl="node1" presStyleIdx="0" presStyleCnt="6">
        <dgm:presLayoutVars>
          <dgm:bulletEnabled val="1"/>
        </dgm:presLayoutVars>
      </dgm:prSet>
      <dgm:spPr/>
    </dgm:pt>
    <dgm:pt modelId="{91948201-1DF8-439E-A7B6-B37608EFC641}" type="pres">
      <dgm:prSet presAssocID="{1DBCB033-D6DA-4A32-9DDB-496A76694C4D}" presName="pillarX" presStyleLbl="node1" presStyleIdx="1" presStyleCnt="6">
        <dgm:presLayoutVars>
          <dgm:bulletEnabled val="1"/>
        </dgm:presLayoutVars>
      </dgm:prSet>
      <dgm:spPr/>
    </dgm:pt>
    <dgm:pt modelId="{E633C982-757C-4E29-8660-BF2ECE371BC4}" type="pres">
      <dgm:prSet presAssocID="{B8AC5999-1BCC-4583-94DC-F13A854AA236}" presName="pillarX" presStyleLbl="node1" presStyleIdx="2" presStyleCnt="6">
        <dgm:presLayoutVars>
          <dgm:bulletEnabled val="1"/>
        </dgm:presLayoutVars>
      </dgm:prSet>
      <dgm:spPr/>
    </dgm:pt>
    <dgm:pt modelId="{63D23DD5-1600-41D2-AF49-FF63F89BE4E0}" type="pres">
      <dgm:prSet presAssocID="{84819603-CB35-420F-95B3-A4E48B3883A3}" presName="pillarX" presStyleLbl="node1" presStyleIdx="3" presStyleCnt="6">
        <dgm:presLayoutVars>
          <dgm:bulletEnabled val="1"/>
        </dgm:presLayoutVars>
      </dgm:prSet>
      <dgm:spPr/>
    </dgm:pt>
    <dgm:pt modelId="{1AB99A42-12F8-4C18-916A-37197760C5CF}" type="pres">
      <dgm:prSet presAssocID="{4550CA9C-57A8-4B41-BC8F-DFFE352D6AEC}" presName="pillarX" presStyleLbl="node1" presStyleIdx="4" presStyleCnt="6">
        <dgm:presLayoutVars>
          <dgm:bulletEnabled val="1"/>
        </dgm:presLayoutVars>
      </dgm:prSet>
      <dgm:spPr/>
    </dgm:pt>
    <dgm:pt modelId="{F92BA3B5-6F5C-40C3-8F4C-446200D21B25}" type="pres">
      <dgm:prSet presAssocID="{6F824627-26CE-4E50-9482-DE2680187AFD}" presName="pillarX" presStyleLbl="node1" presStyleIdx="5" presStyleCnt="6">
        <dgm:presLayoutVars>
          <dgm:bulletEnabled val="1"/>
        </dgm:presLayoutVars>
      </dgm:prSet>
      <dgm:spPr/>
    </dgm:pt>
    <dgm:pt modelId="{AAC827AC-9F98-4773-8DE8-89200100904D}" type="pres">
      <dgm:prSet presAssocID="{3726F050-FF59-4844-9FD6-A99FDC7BB0E7}" presName="base" presStyleLbl="dkBgShp" presStyleIdx="1" presStyleCnt="2"/>
      <dgm:spPr>
        <a:solidFill>
          <a:schemeClr val="bg2">
            <a:lumMod val="75000"/>
          </a:schemeClr>
        </a:solidFill>
      </dgm:spPr>
    </dgm:pt>
  </dgm:ptLst>
  <dgm:cxnLst>
    <dgm:cxn modelId="{26F15403-7BB5-4994-80BA-DD7DC00DADED}" srcId="{3726F050-FF59-4844-9FD6-A99FDC7BB0E7}" destId="{1DBCB033-D6DA-4A32-9DDB-496A76694C4D}" srcOrd="1" destOrd="0" parTransId="{8F2D4B88-21F9-4818-9D1F-1F3D8D054BD3}" sibTransId="{D4B6CB0C-4130-4B65-B6E3-3960DCD8E544}"/>
    <dgm:cxn modelId="{314CC105-2D36-4CA4-A108-29038E46DF44}" srcId="{3726F050-FF59-4844-9FD6-A99FDC7BB0E7}" destId="{4550CA9C-57A8-4B41-BC8F-DFFE352D6AEC}" srcOrd="4" destOrd="0" parTransId="{B6C17E6A-0160-49EF-986E-3682518F78D3}" sibTransId="{D810847A-08F7-4691-B939-315FAFC72742}"/>
    <dgm:cxn modelId="{48D1F422-642F-4653-9400-7AE55B3F67C4}" srcId="{3726F050-FF59-4844-9FD6-A99FDC7BB0E7}" destId="{84819603-CB35-420F-95B3-A4E48B3883A3}" srcOrd="3" destOrd="0" parTransId="{59A477B7-52CF-4F62-8DA7-383F23627731}" sibTransId="{5744DFFD-345D-432C-ACE4-8D2DD0321778}"/>
    <dgm:cxn modelId="{CD92FD28-8E21-446E-A8F1-FCFDDDEFDA78}" srcId="{3726F050-FF59-4844-9FD6-A99FDC7BB0E7}" destId="{69F48D35-926A-448C-B1EC-DED1265A0552}" srcOrd="0" destOrd="0" parTransId="{7A616815-0BA7-4697-B6CD-BA19C852E0AF}" sibTransId="{3553848A-0AF1-4245-933F-AD614B8A529E}"/>
    <dgm:cxn modelId="{A3748C2C-1AED-46EC-801B-9588BFCF7C36}" srcId="{3726F050-FF59-4844-9FD6-A99FDC7BB0E7}" destId="{6F824627-26CE-4E50-9482-DE2680187AFD}" srcOrd="5" destOrd="0" parTransId="{4925A864-9B87-4531-9039-5FC9B6817250}" sibTransId="{81B7E6FB-3E0A-47D7-AACA-AB09E50CF009}"/>
    <dgm:cxn modelId="{72C1A235-8350-4E70-9DDF-074DD4E6732E}" type="presOf" srcId="{1DBCB033-D6DA-4A32-9DDB-496A76694C4D}" destId="{91948201-1DF8-439E-A7B6-B37608EFC641}" srcOrd="0" destOrd="0" presId="urn:microsoft.com/office/officeart/2005/8/layout/hList3"/>
    <dgm:cxn modelId="{02DCB768-CB08-4842-BB9A-B3920C663DC3}" type="presOf" srcId="{B8AC5999-1BCC-4583-94DC-F13A854AA236}" destId="{E633C982-757C-4E29-8660-BF2ECE371BC4}" srcOrd="0" destOrd="0" presId="urn:microsoft.com/office/officeart/2005/8/layout/hList3"/>
    <dgm:cxn modelId="{D752FE74-FAA2-4C87-BF67-92A10495DA63}" type="presOf" srcId="{4550CA9C-57A8-4B41-BC8F-DFFE352D6AEC}" destId="{1AB99A42-12F8-4C18-916A-37197760C5CF}" srcOrd="0" destOrd="0" presId="urn:microsoft.com/office/officeart/2005/8/layout/hList3"/>
    <dgm:cxn modelId="{7D753F83-8834-43B2-8A5D-A6500F4670E0}" type="presOf" srcId="{6F824627-26CE-4E50-9482-DE2680187AFD}" destId="{F92BA3B5-6F5C-40C3-8F4C-446200D21B25}" srcOrd="0" destOrd="0" presId="urn:microsoft.com/office/officeart/2005/8/layout/hList3"/>
    <dgm:cxn modelId="{640D9187-FBEA-4724-94D0-A2AD9F767F0A}" type="presOf" srcId="{84819603-CB35-420F-95B3-A4E48B3883A3}" destId="{63D23DD5-1600-41D2-AF49-FF63F89BE4E0}" srcOrd="0" destOrd="0" presId="urn:microsoft.com/office/officeart/2005/8/layout/hList3"/>
    <dgm:cxn modelId="{8A056EA8-C30A-4D3A-86C6-BFC163A61794}" srcId="{3726F050-FF59-4844-9FD6-A99FDC7BB0E7}" destId="{B8AC5999-1BCC-4583-94DC-F13A854AA236}" srcOrd="2" destOrd="0" parTransId="{728BDECC-2EED-4CBC-8637-632C3167A61B}" sibTransId="{B9C8ABAA-CD24-4053-B28C-12B1DAF6A6E0}"/>
    <dgm:cxn modelId="{2237BAC8-7D3E-4AD4-971D-20483C5003EC}" srcId="{B4B12BFD-C52A-48B3-82B0-19BD17E59E32}" destId="{8C1D8F0F-EFC4-4CD7-BDB9-A45D4AA51F9A}" srcOrd="1" destOrd="0" parTransId="{8D1E90BE-6157-4CF0-B006-435FC845A979}" sibTransId="{59083001-4EAD-4374-A5F8-4BD6CB8A742D}"/>
    <dgm:cxn modelId="{8FEA8ECB-B1B5-47D6-A195-085AFC574A23}" srcId="{B4B12BFD-C52A-48B3-82B0-19BD17E59E32}" destId="{3726F050-FF59-4844-9FD6-A99FDC7BB0E7}" srcOrd="0" destOrd="0" parTransId="{94359AD5-24B6-4439-9155-220375ABDCBD}" sibTransId="{3D2A84D8-88B5-43D8-9A14-0A0DF4955A49}"/>
    <dgm:cxn modelId="{7F5295E5-0C73-41FD-AA06-4997D7B441CB}" type="presOf" srcId="{B4B12BFD-C52A-48B3-82B0-19BD17E59E32}" destId="{53CDDEA8-2976-4430-AE52-7D46486B3054}" srcOrd="0" destOrd="0" presId="urn:microsoft.com/office/officeart/2005/8/layout/hList3"/>
    <dgm:cxn modelId="{4FF2B8EB-6159-4EA1-9DA8-67A7987D5B40}" type="presOf" srcId="{69F48D35-926A-448C-B1EC-DED1265A0552}" destId="{F96716A8-250F-4219-AFBA-3F166F8148DC}" srcOrd="0" destOrd="0" presId="urn:microsoft.com/office/officeart/2005/8/layout/hList3"/>
    <dgm:cxn modelId="{3C9AC5F9-CF56-4296-A750-F3D363E73F08}" type="presOf" srcId="{3726F050-FF59-4844-9FD6-A99FDC7BB0E7}" destId="{EEB47AF8-46D9-4101-B2DB-490A45761B32}" srcOrd="0" destOrd="0" presId="urn:microsoft.com/office/officeart/2005/8/layout/hList3"/>
    <dgm:cxn modelId="{7946F3FF-91C6-4F36-808B-CF4B1F1AD05E}" srcId="{B4B12BFD-C52A-48B3-82B0-19BD17E59E32}" destId="{3430CFFE-D2BE-4DCC-B2F6-A00EE8311C00}" srcOrd="2" destOrd="0" parTransId="{8FC69F0E-0F17-4A65-99FF-DDDCDCD8F23C}" sibTransId="{09D7728F-98D4-44F0-B98C-C7D9D30A6951}"/>
    <dgm:cxn modelId="{7CDBB99A-8B27-4ACC-B4B1-C0DAFFA76B44}" type="presParOf" srcId="{53CDDEA8-2976-4430-AE52-7D46486B3054}" destId="{EEB47AF8-46D9-4101-B2DB-490A45761B32}" srcOrd="0" destOrd="0" presId="urn:microsoft.com/office/officeart/2005/8/layout/hList3"/>
    <dgm:cxn modelId="{7D979CF2-802B-421A-8C24-1679E4968FF7}" type="presParOf" srcId="{53CDDEA8-2976-4430-AE52-7D46486B3054}" destId="{AE7BBC3A-AF3D-45B5-B1FE-E3CF9ED75939}" srcOrd="1" destOrd="0" presId="urn:microsoft.com/office/officeart/2005/8/layout/hList3"/>
    <dgm:cxn modelId="{B409B457-DE64-4934-A8E1-20A1C4803634}" type="presParOf" srcId="{AE7BBC3A-AF3D-45B5-B1FE-E3CF9ED75939}" destId="{F96716A8-250F-4219-AFBA-3F166F8148DC}" srcOrd="0" destOrd="0" presId="urn:microsoft.com/office/officeart/2005/8/layout/hList3"/>
    <dgm:cxn modelId="{F994D7A8-13A7-4150-A28F-F27E1B02AA28}" type="presParOf" srcId="{AE7BBC3A-AF3D-45B5-B1FE-E3CF9ED75939}" destId="{91948201-1DF8-439E-A7B6-B37608EFC641}" srcOrd="1" destOrd="0" presId="urn:microsoft.com/office/officeart/2005/8/layout/hList3"/>
    <dgm:cxn modelId="{A023EB14-14E8-49F2-A1EA-D9B66ADDF9EC}" type="presParOf" srcId="{AE7BBC3A-AF3D-45B5-B1FE-E3CF9ED75939}" destId="{E633C982-757C-4E29-8660-BF2ECE371BC4}" srcOrd="2" destOrd="0" presId="urn:microsoft.com/office/officeart/2005/8/layout/hList3"/>
    <dgm:cxn modelId="{2C592B77-157B-4B52-BAB0-635FEC648937}" type="presParOf" srcId="{AE7BBC3A-AF3D-45B5-B1FE-E3CF9ED75939}" destId="{63D23DD5-1600-41D2-AF49-FF63F89BE4E0}" srcOrd="3" destOrd="0" presId="urn:microsoft.com/office/officeart/2005/8/layout/hList3"/>
    <dgm:cxn modelId="{473E6EB3-83C5-4375-BA5B-C42EE99399FF}" type="presParOf" srcId="{AE7BBC3A-AF3D-45B5-B1FE-E3CF9ED75939}" destId="{1AB99A42-12F8-4C18-916A-37197760C5CF}" srcOrd="4" destOrd="0" presId="urn:microsoft.com/office/officeart/2005/8/layout/hList3"/>
    <dgm:cxn modelId="{3CA9F227-DAA8-414F-AF76-352D8DA8A9DB}" type="presParOf" srcId="{AE7BBC3A-AF3D-45B5-B1FE-E3CF9ED75939}" destId="{F92BA3B5-6F5C-40C3-8F4C-446200D21B25}" srcOrd="5" destOrd="0" presId="urn:microsoft.com/office/officeart/2005/8/layout/hList3"/>
    <dgm:cxn modelId="{0185A76A-E2E1-4CC0-8582-5166C98AF7DC}" type="presParOf" srcId="{53CDDEA8-2976-4430-AE52-7D46486B3054}" destId="{AAC827AC-9F98-4773-8DE8-89200100904D}"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70E99-819A-459C-B7B1-05C7ED5DA1D9}" type="doc">
      <dgm:prSet loTypeId="urn:microsoft.com/office/officeart/2005/8/layout/hProcess9" loCatId="process" qsTypeId="urn:microsoft.com/office/officeart/2005/8/quickstyle/3d3" qsCatId="3D" csTypeId="urn:microsoft.com/office/officeart/2005/8/colors/accent5_1" csCatId="accent5" phldr="1"/>
      <dgm:spPr/>
    </dgm:pt>
    <dgm:pt modelId="{972B2548-70A6-411F-953D-B4E3E8056441}">
      <dgm:prSet phldr="0"/>
      <dgm:spPr/>
      <dgm:t>
        <a:bodyPr/>
        <a:lstStyle/>
        <a:p>
          <a:r>
            <a:rPr lang="en-US">
              <a:latin typeface="Calibri"/>
            </a:rPr>
            <a:t>Do our student voice practices, student support services, discipline policies, and school climate support our school’s SEL goals? </a:t>
          </a:r>
        </a:p>
      </dgm:t>
    </dgm:pt>
    <dgm:pt modelId="{18EE770B-A8BA-4A72-BF57-7316045B44BF}" type="parTrans" cxnId="{8B41585A-58DE-434E-B8F1-9BA46BBFD203}">
      <dgm:prSet/>
      <dgm:spPr/>
    </dgm:pt>
    <dgm:pt modelId="{61BB67C2-44FD-405B-B4D8-7CECD97C72F5}" type="sibTrans" cxnId="{8B41585A-58DE-434E-B8F1-9BA46BBFD203}">
      <dgm:prSet/>
      <dgm:spPr/>
    </dgm:pt>
    <dgm:pt modelId="{24F3BC7E-896D-4C73-A7A5-210AE47E8C07}">
      <dgm:prSet phldr="0"/>
      <dgm:spPr/>
      <dgm:t>
        <a:bodyPr/>
        <a:lstStyle/>
        <a:p>
          <a:pPr rtl="0"/>
          <a:r>
            <a:rPr lang="en-US">
              <a:latin typeface="Calibri"/>
            </a:rPr>
            <a:t>Have we adopted an evidence-based program that is a good fit for our community? </a:t>
          </a:r>
        </a:p>
      </dgm:t>
    </dgm:pt>
    <dgm:pt modelId="{EA479F15-3787-4B07-A323-AADA29947BBA}" type="parTrans" cxnId="{78A90A33-5D7C-4DD6-9AE2-6D17AF1A7E4D}">
      <dgm:prSet/>
      <dgm:spPr/>
    </dgm:pt>
    <dgm:pt modelId="{D41D97F6-2F20-40DE-94AA-6AE2FCEE510D}" type="sibTrans" cxnId="{78A90A33-5D7C-4DD6-9AE2-6D17AF1A7E4D}">
      <dgm:prSet/>
      <dgm:spPr/>
    </dgm:pt>
    <dgm:pt modelId="{9594643D-E31E-49B7-8C73-2F422659DD1A}">
      <dgm:prSet phldr="0"/>
      <dgm:spPr/>
      <dgm:t>
        <a:bodyPr/>
        <a:lstStyle/>
        <a:p>
          <a:r>
            <a:rPr lang="en-US">
              <a:latin typeface="Calibri"/>
            </a:rPr>
            <a:t>In classrooms do we foster supportive environments, relationship building, and integrate SEL into instruction? </a:t>
          </a:r>
        </a:p>
      </dgm:t>
    </dgm:pt>
    <dgm:pt modelId="{04CA7F92-176B-4148-A204-D3C31676E928}" type="parTrans" cxnId="{E1EC0D88-526D-4B32-B667-DA0731A19CDC}">
      <dgm:prSet/>
      <dgm:spPr/>
    </dgm:pt>
    <dgm:pt modelId="{CC1935BF-FD53-4912-BF52-BD35F7FB8F7B}" type="sibTrans" cxnId="{E1EC0D88-526D-4B32-B667-DA0731A19CDC}">
      <dgm:prSet/>
      <dgm:spPr/>
    </dgm:pt>
    <dgm:pt modelId="{D13D25E1-7893-442E-9E00-CA3C19D899B3}">
      <dgm:prSet phldr="0"/>
      <dgm:spPr/>
      <dgm:t>
        <a:bodyPr/>
        <a:lstStyle/>
        <a:p>
          <a:r>
            <a:rPr lang="en-US">
              <a:latin typeface="Calibri"/>
            </a:rPr>
            <a:t>Are we partnering with families for SEL and modeling strong two way communication? </a:t>
          </a:r>
        </a:p>
      </dgm:t>
    </dgm:pt>
    <dgm:pt modelId="{3EABF638-57FF-4043-9615-EA09A0CFDB5D}" type="parTrans" cxnId="{098897CF-1282-44FC-9392-970F7454EA79}">
      <dgm:prSet/>
      <dgm:spPr/>
    </dgm:pt>
    <dgm:pt modelId="{5E636651-3DC5-42CE-9181-5F5111708605}" type="sibTrans" cxnId="{098897CF-1282-44FC-9392-970F7454EA79}">
      <dgm:prSet/>
      <dgm:spPr/>
    </dgm:pt>
    <dgm:pt modelId="{56E4F19F-9958-4C78-8723-5F7F882B250D}">
      <dgm:prSet phldr="0"/>
      <dgm:spPr/>
      <dgm:t>
        <a:bodyPr/>
        <a:lstStyle/>
        <a:p>
          <a:r>
            <a:rPr lang="en-US">
              <a:latin typeface="Calibri"/>
            </a:rPr>
            <a:t>Have we aligned our work with community partners to support our SEL goals?</a:t>
          </a:r>
        </a:p>
      </dgm:t>
    </dgm:pt>
    <dgm:pt modelId="{64665561-1DF9-4B97-98A5-B0EA5DE912AB}" type="parTrans" cxnId="{6CC7E0DF-FCE5-4B58-A429-4E2E452E5E62}">
      <dgm:prSet/>
      <dgm:spPr/>
    </dgm:pt>
    <dgm:pt modelId="{D05E82D3-1C88-4731-A59E-75E7EC8782D8}" type="sibTrans" cxnId="{6CC7E0DF-FCE5-4B58-A429-4E2E452E5E62}">
      <dgm:prSet/>
      <dgm:spPr/>
    </dgm:pt>
    <dgm:pt modelId="{FBE897A5-8B38-4824-BD6B-592C41A7A6D5}" type="pres">
      <dgm:prSet presAssocID="{32870E99-819A-459C-B7B1-05C7ED5DA1D9}" presName="CompostProcess" presStyleCnt="0">
        <dgm:presLayoutVars>
          <dgm:dir/>
          <dgm:resizeHandles val="exact"/>
        </dgm:presLayoutVars>
      </dgm:prSet>
      <dgm:spPr/>
    </dgm:pt>
    <dgm:pt modelId="{98DBCD80-3043-402C-BB8E-45EDECB3641D}" type="pres">
      <dgm:prSet presAssocID="{32870E99-819A-459C-B7B1-05C7ED5DA1D9}" presName="arrow" presStyleLbl="bgShp" presStyleIdx="0" presStyleCnt="1"/>
      <dgm:spPr/>
    </dgm:pt>
    <dgm:pt modelId="{F914E5E8-743D-44C4-8B67-E3B49F76B8B9}" type="pres">
      <dgm:prSet presAssocID="{32870E99-819A-459C-B7B1-05C7ED5DA1D9}" presName="linearProcess" presStyleCnt="0"/>
      <dgm:spPr/>
    </dgm:pt>
    <dgm:pt modelId="{4E341E45-F04F-4190-8657-7F4ABABCBD57}" type="pres">
      <dgm:prSet presAssocID="{972B2548-70A6-411F-953D-B4E3E8056441}" presName="textNode" presStyleLbl="node1" presStyleIdx="0" presStyleCnt="5">
        <dgm:presLayoutVars>
          <dgm:bulletEnabled val="1"/>
        </dgm:presLayoutVars>
      </dgm:prSet>
      <dgm:spPr/>
    </dgm:pt>
    <dgm:pt modelId="{4EA9B08A-9A8E-413F-AC48-B62327936770}" type="pres">
      <dgm:prSet presAssocID="{61BB67C2-44FD-405B-B4D8-7CECD97C72F5}" presName="sibTrans" presStyleCnt="0"/>
      <dgm:spPr/>
    </dgm:pt>
    <dgm:pt modelId="{D1F410C8-6026-4504-9E6E-E3FDF7204385}" type="pres">
      <dgm:prSet presAssocID="{24F3BC7E-896D-4C73-A7A5-210AE47E8C07}" presName="textNode" presStyleLbl="node1" presStyleIdx="1" presStyleCnt="5">
        <dgm:presLayoutVars>
          <dgm:bulletEnabled val="1"/>
        </dgm:presLayoutVars>
      </dgm:prSet>
      <dgm:spPr/>
    </dgm:pt>
    <dgm:pt modelId="{FB4B486F-41D8-4A43-8754-FBC1D31490E4}" type="pres">
      <dgm:prSet presAssocID="{D41D97F6-2F20-40DE-94AA-6AE2FCEE510D}" presName="sibTrans" presStyleCnt="0"/>
      <dgm:spPr/>
    </dgm:pt>
    <dgm:pt modelId="{AD05CABA-AF61-433F-A7DE-8A54935455EA}" type="pres">
      <dgm:prSet presAssocID="{9594643D-E31E-49B7-8C73-2F422659DD1A}" presName="textNode" presStyleLbl="node1" presStyleIdx="2" presStyleCnt="5">
        <dgm:presLayoutVars>
          <dgm:bulletEnabled val="1"/>
        </dgm:presLayoutVars>
      </dgm:prSet>
      <dgm:spPr/>
    </dgm:pt>
    <dgm:pt modelId="{D326355B-3840-4CA7-90D4-F08CB5C04F6E}" type="pres">
      <dgm:prSet presAssocID="{CC1935BF-FD53-4912-BF52-BD35F7FB8F7B}" presName="sibTrans" presStyleCnt="0"/>
      <dgm:spPr/>
    </dgm:pt>
    <dgm:pt modelId="{3EB9AB64-D222-4333-B4F9-26BA098F12FC}" type="pres">
      <dgm:prSet presAssocID="{D13D25E1-7893-442E-9E00-CA3C19D899B3}" presName="textNode" presStyleLbl="node1" presStyleIdx="3" presStyleCnt="5">
        <dgm:presLayoutVars>
          <dgm:bulletEnabled val="1"/>
        </dgm:presLayoutVars>
      </dgm:prSet>
      <dgm:spPr/>
    </dgm:pt>
    <dgm:pt modelId="{7F5782C2-6159-4F33-BF11-8CC64E529C32}" type="pres">
      <dgm:prSet presAssocID="{5E636651-3DC5-42CE-9181-5F5111708605}" presName="sibTrans" presStyleCnt="0"/>
      <dgm:spPr/>
    </dgm:pt>
    <dgm:pt modelId="{F6A44020-DF75-4B1E-8AF7-A4719A2AF8AF}" type="pres">
      <dgm:prSet presAssocID="{56E4F19F-9958-4C78-8723-5F7F882B250D}" presName="textNode" presStyleLbl="node1" presStyleIdx="4" presStyleCnt="5">
        <dgm:presLayoutVars>
          <dgm:bulletEnabled val="1"/>
        </dgm:presLayoutVars>
      </dgm:prSet>
      <dgm:spPr/>
    </dgm:pt>
  </dgm:ptLst>
  <dgm:cxnLst>
    <dgm:cxn modelId="{EC1BFE07-C096-4905-9C0E-45DCCB5E73DF}" type="presOf" srcId="{56E4F19F-9958-4C78-8723-5F7F882B250D}" destId="{F6A44020-DF75-4B1E-8AF7-A4719A2AF8AF}" srcOrd="0" destOrd="0" presId="urn:microsoft.com/office/officeart/2005/8/layout/hProcess9"/>
    <dgm:cxn modelId="{78A90A33-5D7C-4DD6-9AE2-6D17AF1A7E4D}" srcId="{32870E99-819A-459C-B7B1-05C7ED5DA1D9}" destId="{24F3BC7E-896D-4C73-A7A5-210AE47E8C07}" srcOrd="1" destOrd="0" parTransId="{EA479F15-3787-4B07-A323-AADA29947BBA}" sibTransId="{D41D97F6-2F20-40DE-94AA-6AE2FCEE510D}"/>
    <dgm:cxn modelId="{60207841-7BB4-40D9-AC9A-79657DB045EA}" type="presOf" srcId="{D13D25E1-7893-442E-9E00-CA3C19D899B3}" destId="{3EB9AB64-D222-4333-B4F9-26BA098F12FC}" srcOrd="0" destOrd="0" presId="urn:microsoft.com/office/officeart/2005/8/layout/hProcess9"/>
    <dgm:cxn modelId="{48295A47-F14B-4F8F-ACE0-CBBF540F4985}" type="presOf" srcId="{972B2548-70A6-411F-953D-B4E3E8056441}" destId="{4E341E45-F04F-4190-8657-7F4ABABCBD57}" srcOrd="0" destOrd="0" presId="urn:microsoft.com/office/officeart/2005/8/layout/hProcess9"/>
    <dgm:cxn modelId="{8B41585A-58DE-434E-B8F1-9BA46BBFD203}" srcId="{32870E99-819A-459C-B7B1-05C7ED5DA1D9}" destId="{972B2548-70A6-411F-953D-B4E3E8056441}" srcOrd="0" destOrd="0" parTransId="{18EE770B-A8BA-4A72-BF57-7316045B44BF}" sibTransId="{61BB67C2-44FD-405B-B4D8-7CECD97C72F5}"/>
    <dgm:cxn modelId="{E1EC0D88-526D-4B32-B667-DA0731A19CDC}" srcId="{32870E99-819A-459C-B7B1-05C7ED5DA1D9}" destId="{9594643D-E31E-49B7-8C73-2F422659DD1A}" srcOrd="2" destOrd="0" parTransId="{04CA7F92-176B-4148-A204-D3C31676E928}" sibTransId="{CC1935BF-FD53-4912-BF52-BD35F7FB8F7B}"/>
    <dgm:cxn modelId="{BB33E496-AD6D-449D-A8E1-A6760C9EA523}" type="presOf" srcId="{9594643D-E31E-49B7-8C73-2F422659DD1A}" destId="{AD05CABA-AF61-433F-A7DE-8A54935455EA}" srcOrd="0" destOrd="0" presId="urn:microsoft.com/office/officeart/2005/8/layout/hProcess9"/>
    <dgm:cxn modelId="{FBAB119C-C1DE-4083-AEAB-9C4A48C26585}" type="presOf" srcId="{32870E99-819A-459C-B7B1-05C7ED5DA1D9}" destId="{FBE897A5-8B38-4824-BD6B-592C41A7A6D5}" srcOrd="0" destOrd="0" presId="urn:microsoft.com/office/officeart/2005/8/layout/hProcess9"/>
    <dgm:cxn modelId="{CAABBEC5-927F-4F69-B890-21EFA8EF4ABC}" type="presOf" srcId="{24F3BC7E-896D-4C73-A7A5-210AE47E8C07}" destId="{D1F410C8-6026-4504-9E6E-E3FDF7204385}" srcOrd="0" destOrd="0" presId="urn:microsoft.com/office/officeart/2005/8/layout/hProcess9"/>
    <dgm:cxn modelId="{098897CF-1282-44FC-9392-970F7454EA79}" srcId="{32870E99-819A-459C-B7B1-05C7ED5DA1D9}" destId="{D13D25E1-7893-442E-9E00-CA3C19D899B3}" srcOrd="3" destOrd="0" parTransId="{3EABF638-57FF-4043-9615-EA09A0CFDB5D}" sibTransId="{5E636651-3DC5-42CE-9181-5F5111708605}"/>
    <dgm:cxn modelId="{6CC7E0DF-FCE5-4B58-A429-4E2E452E5E62}" srcId="{32870E99-819A-459C-B7B1-05C7ED5DA1D9}" destId="{56E4F19F-9958-4C78-8723-5F7F882B250D}" srcOrd="4" destOrd="0" parTransId="{64665561-1DF9-4B97-98A5-B0EA5DE912AB}" sibTransId="{D05E82D3-1C88-4731-A59E-75E7EC8782D8}"/>
    <dgm:cxn modelId="{923EA7C2-8BD7-4D52-B945-8B857B3A95BB}" type="presParOf" srcId="{FBE897A5-8B38-4824-BD6B-592C41A7A6D5}" destId="{98DBCD80-3043-402C-BB8E-45EDECB3641D}" srcOrd="0" destOrd="0" presId="urn:microsoft.com/office/officeart/2005/8/layout/hProcess9"/>
    <dgm:cxn modelId="{92B14AB7-D59A-48B3-A760-207584203179}" type="presParOf" srcId="{FBE897A5-8B38-4824-BD6B-592C41A7A6D5}" destId="{F914E5E8-743D-44C4-8B67-E3B49F76B8B9}" srcOrd="1" destOrd="0" presId="urn:microsoft.com/office/officeart/2005/8/layout/hProcess9"/>
    <dgm:cxn modelId="{5744428A-D2C2-4280-9A2F-184749CF6E46}" type="presParOf" srcId="{F914E5E8-743D-44C4-8B67-E3B49F76B8B9}" destId="{4E341E45-F04F-4190-8657-7F4ABABCBD57}" srcOrd="0" destOrd="0" presId="urn:microsoft.com/office/officeart/2005/8/layout/hProcess9"/>
    <dgm:cxn modelId="{E25CCB21-F452-4AFA-9F1B-90A4FB212718}" type="presParOf" srcId="{F914E5E8-743D-44C4-8B67-E3B49F76B8B9}" destId="{4EA9B08A-9A8E-413F-AC48-B62327936770}" srcOrd="1" destOrd="0" presId="urn:microsoft.com/office/officeart/2005/8/layout/hProcess9"/>
    <dgm:cxn modelId="{375F90EF-6A1E-4175-98EC-E057DF29FFF7}" type="presParOf" srcId="{F914E5E8-743D-44C4-8B67-E3B49F76B8B9}" destId="{D1F410C8-6026-4504-9E6E-E3FDF7204385}" srcOrd="2" destOrd="0" presId="urn:microsoft.com/office/officeart/2005/8/layout/hProcess9"/>
    <dgm:cxn modelId="{DA2D4F67-6CCC-40B7-889F-47557936C379}" type="presParOf" srcId="{F914E5E8-743D-44C4-8B67-E3B49F76B8B9}" destId="{FB4B486F-41D8-4A43-8754-FBC1D31490E4}" srcOrd="3" destOrd="0" presId="urn:microsoft.com/office/officeart/2005/8/layout/hProcess9"/>
    <dgm:cxn modelId="{B8C10D8D-F484-4CD7-98A4-1CCABAA936F1}" type="presParOf" srcId="{F914E5E8-743D-44C4-8B67-E3B49F76B8B9}" destId="{AD05CABA-AF61-433F-A7DE-8A54935455EA}" srcOrd="4" destOrd="0" presId="urn:microsoft.com/office/officeart/2005/8/layout/hProcess9"/>
    <dgm:cxn modelId="{5D0458A9-A4D8-40BF-90ED-BBACB83D82C6}" type="presParOf" srcId="{F914E5E8-743D-44C4-8B67-E3B49F76B8B9}" destId="{D326355B-3840-4CA7-90D4-F08CB5C04F6E}" srcOrd="5" destOrd="0" presId="urn:microsoft.com/office/officeart/2005/8/layout/hProcess9"/>
    <dgm:cxn modelId="{11862762-E5E4-45BB-B7C8-EC0B3F8AD5E9}" type="presParOf" srcId="{F914E5E8-743D-44C4-8B67-E3B49F76B8B9}" destId="{3EB9AB64-D222-4333-B4F9-26BA098F12FC}" srcOrd="6" destOrd="0" presId="urn:microsoft.com/office/officeart/2005/8/layout/hProcess9"/>
    <dgm:cxn modelId="{8D0DB6ED-FE77-4EB8-A674-7AE3133A79B4}" type="presParOf" srcId="{F914E5E8-743D-44C4-8B67-E3B49F76B8B9}" destId="{7F5782C2-6159-4F33-BF11-8CC64E529C32}" srcOrd="7" destOrd="0" presId="urn:microsoft.com/office/officeart/2005/8/layout/hProcess9"/>
    <dgm:cxn modelId="{B85C0680-DFC9-4CAD-80EF-68CBE80DD986}" type="presParOf" srcId="{F914E5E8-743D-44C4-8B67-E3B49F76B8B9}" destId="{F6A44020-DF75-4B1E-8AF7-A4719A2AF8AF}"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FEEC2-BEC0-419C-A0B8-311AC7902BBE}" type="doc">
      <dgm:prSet loTypeId="urn:microsoft.com/office/officeart/2005/8/layout/venn1" loCatId="relationship" qsTypeId="urn:microsoft.com/office/officeart/2005/8/quickstyle/3d3" qsCatId="3D" csTypeId="urn:microsoft.com/office/officeart/2005/8/colors/colorful1" csCatId="colorful" phldr="1"/>
      <dgm:spPr/>
    </dgm:pt>
    <dgm:pt modelId="{A9224E04-7A17-426D-B535-F8387A4ADB69}">
      <dgm:prSet phldrT="[Text]" custT="1"/>
      <dgm:spPr/>
      <dgm:t>
        <a:bodyPr/>
        <a:lstStyle/>
        <a:p>
          <a:r>
            <a:rPr lang="en-US" sz="2000" b="1"/>
            <a:t>PBIS/behavior supports</a:t>
          </a:r>
        </a:p>
      </dgm:t>
    </dgm:pt>
    <dgm:pt modelId="{00A06FF4-6226-4986-96E0-0C1C0D8F9FD9}" type="parTrans" cxnId="{8B97CAAB-CE5D-43E5-AE18-ABED548721D4}">
      <dgm:prSet/>
      <dgm:spPr/>
      <dgm:t>
        <a:bodyPr/>
        <a:lstStyle/>
        <a:p>
          <a:endParaRPr lang="en-US"/>
        </a:p>
      </dgm:t>
    </dgm:pt>
    <dgm:pt modelId="{84A6BCF1-9900-427C-8207-83746B4424B1}" type="sibTrans" cxnId="{8B97CAAB-CE5D-43E5-AE18-ABED548721D4}">
      <dgm:prSet/>
      <dgm:spPr/>
      <dgm:t>
        <a:bodyPr/>
        <a:lstStyle/>
        <a:p>
          <a:endParaRPr lang="en-US"/>
        </a:p>
      </dgm:t>
    </dgm:pt>
    <dgm:pt modelId="{2F59D9B8-C83F-4158-932C-6ED51689A1F4}">
      <dgm:prSet phldrT="[Text]" custT="1"/>
      <dgm:spPr/>
      <dgm:t>
        <a:bodyPr/>
        <a:lstStyle/>
        <a:p>
          <a:r>
            <a:rPr lang="en-US" sz="2000" b="1"/>
            <a:t>Restorative Practices</a:t>
          </a:r>
        </a:p>
      </dgm:t>
    </dgm:pt>
    <dgm:pt modelId="{F7A1E23D-FBF5-45E9-AC45-6A3CEE7049A4}" type="parTrans" cxnId="{74FF96C7-708A-4CB9-9E26-2186D5EE6E64}">
      <dgm:prSet/>
      <dgm:spPr/>
      <dgm:t>
        <a:bodyPr/>
        <a:lstStyle/>
        <a:p>
          <a:endParaRPr lang="en-US"/>
        </a:p>
      </dgm:t>
    </dgm:pt>
    <dgm:pt modelId="{C1D79607-318D-44BD-9DA0-48F3DC10ABCF}" type="sibTrans" cxnId="{74FF96C7-708A-4CB9-9E26-2186D5EE6E64}">
      <dgm:prSet/>
      <dgm:spPr/>
      <dgm:t>
        <a:bodyPr/>
        <a:lstStyle/>
        <a:p>
          <a:endParaRPr lang="en-US"/>
        </a:p>
      </dgm:t>
    </dgm:pt>
    <dgm:pt modelId="{E937C3E5-A0D8-4027-9BE5-FECA04AE514C}">
      <dgm:prSet phldrT="[Text]" custT="1"/>
      <dgm:spPr/>
      <dgm:t>
        <a:bodyPr/>
        <a:lstStyle/>
        <a:p>
          <a:r>
            <a:rPr lang="en-US" sz="2000" b="1"/>
            <a:t>School safety programs</a:t>
          </a:r>
        </a:p>
      </dgm:t>
    </dgm:pt>
    <dgm:pt modelId="{505C5C2F-82FF-4487-A11B-7AB81C3CC02B}" type="parTrans" cxnId="{69449A99-1F6F-451B-8ABD-E7C345364575}">
      <dgm:prSet/>
      <dgm:spPr/>
      <dgm:t>
        <a:bodyPr/>
        <a:lstStyle/>
        <a:p>
          <a:endParaRPr lang="en-US"/>
        </a:p>
      </dgm:t>
    </dgm:pt>
    <dgm:pt modelId="{BC9F65FB-605C-4E0D-A17E-31E22D7B31C6}" type="sibTrans" cxnId="{69449A99-1F6F-451B-8ABD-E7C345364575}">
      <dgm:prSet/>
      <dgm:spPr/>
      <dgm:t>
        <a:bodyPr/>
        <a:lstStyle/>
        <a:p>
          <a:endParaRPr lang="en-US"/>
        </a:p>
      </dgm:t>
    </dgm:pt>
    <dgm:pt modelId="{A92E5834-F366-4133-A771-43D3B689AB68}">
      <dgm:prSet phldrT="[Text]" custT="1"/>
      <dgm:spPr/>
      <dgm:t>
        <a:bodyPr/>
        <a:lstStyle/>
        <a:p>
          <a:r>
            <a:rPr lang="en-US" sz="2000" b="1"/>
            <a:t> Mentoring/tutoring</a:t>
          </a:r>
        </a:p>
      </dgm:t>
    </dgm:pt>
    <dgm:pt modelId="{1009EF1D-93FF-41B0-BF9D-0B6F1D8ABAF3}" type="parTrans" cxnId="{747ED728-D1F2-4647-A5FC-AC8FE0B82BA6}">
      <dgm:prSet/>
      <dgm:spPr/>
      <dgm:t>
        <a:bodyPr/>
        <a:lstStyle/>
        <a:p>
          <a:endParaRPr lang="en-US"/>
        </a:p>
      </dgm:t>
    </dgm:pt>
    <dgm:pt modelId="{0DBD0161-335C-4B74-B2C7-AAB5D24036FB}" type="sibTrans" cxnId="{747ED728-D1F2-4647-A5FC-AC8FE0B82BA6}">
      <dgm:prSet/>
      <dgm:spPr/>
      <dgm:t>
        <a:bodyPr/>
        <a:lstStyle/>
        <a:p>
          <a:endParaRPr lang="en-US"/>
        </a:p>
      </dgm:t>
    </dgm:pt>
    <dgm:pt modelId="{3C450806-0FD9-4232-B2D4-B9C597D27E86}">
      <dgm:prSet phldrT="[Text]" custT="1"/>
      <dgm:spPr/>
      <dgm:t>
        <a:bodyPr/>
        <a:lstStyle/>
        <a:p>
          <a:r>
            <a:rPr lang="en-US" sz="2000" b="1"/>
            <a:t>Mental health supports</a:t>
          </a:r>
        </a:p>
      </dgm:t>
    </dgm:pt>
    <dgm:pt modelId="{83A33EFC-05F6-4221-A8E1-D5E273C2029C}" type="parTrans" cxnId="{E913FD02-4B2D-44DE-B356-37D7FDD102CB}">
      <dgm:prSet/>
      <dgm:spPr/>
      <dgm:t>
        <a:bodyPr/>
        <a:lstStyle/>
        <a:p>
          <a:endParaRPr lang="en-US"/>
        </a:p>
      </dgm:t>
    </dgm:pt>
    <dgm:pt modelId="{AD5C9F58-DCDD-49CC-BA68-EC427D2A9F91}" type="sibTrans" cxnId="{E913FD02-4B2D-44DE-B356-37D7FDD102CB}">
      <dgm:prSet/>
      <dgm:spPr/>
      <dgm:t>
        <a:bodyPr/>
        <a:lstStyle/>
        <a:p>
          <a:endParaRPr lang="en-US"/>
        </a:p>
      </dgm:t>
    </dgm:pt>
    <dgm:pt modelId="{6CAA4952-DC05-488B-B11B-EF5B14842E66}">
      <dgm:prSet phldrT="[Text]" custT="1"/>
      <dgm:spPr/>
      <dgm:t>
        <a:bodyPr/>
        <a:lstStyle/>
        <a:p>
          <a:r>
            <a:rPr lang="en-US" sz="2000" b="1"/>
            <a:t>Student support services</a:t>
          </a:r>
        </a:p>
      </dgm:t>
    </dgm:pt>
    <dgm:pt modelId="{E1CFF832-24B7-4900-9D38-1EADE0E12774}" type="parTrans" cxnId="{3ABE701F-850B-4343-BEB5-4C6E93F2ACD5}">
      <dgm:prSet/>
      <dgm:spPr/>
      <dgm:t>
        <a:bodyPr/>
        <a:lstStyle/>
        <a:p>
          <a:endParaRPr lang="en-US"/>
        </a:p>
      </dgm:t>
    </dgm:pt>
    <dgm:pt modelId="{B8A12E1F-1170-4C17-B88F-B55EB583FC16}" type="sibTrans" cxnId="{3ABE701F-850B-4343-BEB5-4C6E93F2ACD5}">
      <dgm:prSet/>
      <dgm:spPr/>
      <dgm:t>
        <a:bodyPr/>
        <a:lstStyle/>
        <a:p>
          <a:endParaRPr lang="en-US"/>
        </a:p>
      </dgm:t>
    </dgm:pt>
    <dgm:pt modelId="{8F38A344-F8EF-4111-96FD-20C036F48D90}">
      <dgm:prSet phldrT="[Text]" custT="1"/>
      <dgm:spPr/>
      <dgm:t>
        <a:bodyPr/>
        <a:lstStyle/>
        <a:p>
          <a:r>
            <a:rPr lang="en-US" sz="2000" b="1"/>
            <a:t>Family programs</a:t>
          </a:r>
        </a:p>
      </dgm:t>
    </dgm:pt>
    <dgm:pt modelId="{00CDE0EB-6E95-40F7-A995-598CD9BFB4FE}" type="parTrans" cxnId="{02E7B141-59E2-4ADA-8DFE-734759B92CD1}">
      <dgm:prSet/>
      <dgm:spPr/>
      <dgm:t>
        <a:bodyPr/>
        <a:lstStyle/>
        <a:p>
          <a:endParaRPr lang="en-US"/>
        </a:p>
      </dgm:t>
    </dgm:pt>
    <dgm:pt modelId="{27D648CC-C35D-471E-AF20-D1D4661F7917}" type="sibTrans" cxnId="{02E7B141-59E2-4ADA-8DFE-734759B92CD1}">
      <dgm:prSet/>
      <dgm:spPr/>
      <dgm:t>
        <a:bodyPr/>
        <a:lstStyle/>
        <a:p>
          <a:endParaRPr lang="en-US"/>
        </a:p>
      </dgm:t>
    </dgm:pt>
    <dgm:pt modelId="{1BE1552A-4B3A-4C2F-B35D-CE2C87C1AEFD}" type="pres">
      <dgm:prSet presAssocID="{83EFEEC2-BEC0-419C-A0B8-311AC7902BBE}" presName="compositeShape" presStyleCnt="0">
        <dgm:presLayoutVars>
          <dgm:chMax val="7"/>
          <dgm:dir/>
          <dgm:resizeHandles val="exact"/>
        </dgm:presLayoutVars>
      </dgm:prSet>
      <dgm:spPr/>
    </dgm:pt>
    <dgm:pt modelId="{EFB582D9-2F9C-4E97-835F-53F9EFE5683D}" type="pres">
      <dgm:prSet presAssocID="{A9224E04-7A17-426D-B535-F8387A4ADB69}" presName="circ1" presStyleLbl="vennNode1" presStyleIdx="0" presStyleCnt="7"/>
      <dgm:spPr/>
    </dgm:pt>
    <dgm:pt modelId="{1812E9A2-736D-463E-991A-E5FA539D20DB}" type="pres">
      <dgm:prSet presAssocID="{A9224E04-7A17-426D-B535-F8387A4ADB69}" presName="circ1Tx" presStyleLbl="revTx" presStyleIdx="0" presStyleCnt="0">
        <dgm:presLayoutVars>
          <dgm:chMax val="0"/>
          <dgm:chPref val="0"/>
          <dgm:bulletEnabled val="1"/>
        </dgm:presLayoutVars>
      </dgm:prSet>
      <dgm:spPr/>
    </dgm:pt>
    <dgm:pt modelId="{1427DF49-70F7-44E3-BA24-97A3DA52DB76}" type="pres">
      <dgm:prSet presAssocID="{2F59D9B8-C83F-4158-932C-6ED51689A1F4}" presName="circ2" presStyleLbl="vennNode1" presStyleIdx="1" presStyleCnt="7"/>
      <dgm:spPr/>
    </dgm:pt>
    <dgm:pt modelId="{34559A38-DBA3-450D-882E-CF476AF183C8}" type="pres">
      <dgm:prSet presAssocID="{2F59D9B8-C83F-4158-932C-6ED51689A1F4}" presName="circ2Tx" presStyleLbl="revTx" presStyleIdx="0" presStyleCnt="0">
        <dgm:presLayoutVars>
          <dgm:chMax val="0"/>
          <dgm:chPref val="0"/>
          <dgm:bulletEnabled val="1"/>
        </dgm:presLayoutVars>
      </dgm:prSet>
      <dgm:spPr/>
    </dgm:pt>
    <dgm:pt modelId="{0CEB4C26-3193-40ED-9A63-14E7166F2464}" type="pres">
      <dgm:prSet presAssocID="{E937C3E5-A0D8-4027-9BE5-FECA04AE514C}" presName="circ3" presStyleLbl="vennNode1" presStyleIdx="2" presStyleCnt="7"/>
      <dgm:spPr/>
    </dgm:pt>
    <dgm:pt modelId="{87246CBD-2F5E-4ACF-BB6B-B19757999096}" type="pres">
      <dgm:prSet presAssocID="{E937C3E5-A0D8-4027-9BE5-FECA04AE514C}" presName="circ3Tx" presStyleLbl="revTx" presStyleIdx="0" presStyleCnt="0">
        <dgm:presLayoutVars>
          <dgm:chMax val="0"/>
          <dgm:chPref val="0"/>
          <dgm:bulletEnabled val="1"/>
        </dgm:presLayoutVars>
      </dgm:prSet>
      <dgm:spPr/>
    </dgm:pt>
    <dgm:pt modelId="{F5C858FC-B3A7-4343-9168-1C2952A2F02A}" type="pres">
      <dgm:prSet presAssocID="{A92E5834-F366-4133-A771-43D3B689AB68}" presName="circ4" presStyleLbl="vennNode1" presStyleIdx="3" presStyleCnt="7"/>
      <dgm:spPr/>
    </dgm:pt>
    <dgm:pt modelId="{E1E85A68-3385-4E20-98F4-7322481E9612}" type="pres">
      <dgm:prSet presAssocID="{A92E5834-F366-4133-A771-43D3B689AB68}" presName="circ4Tx" presStyleLbl="revTx" presStyleIdx="0" presStyleCnt="0">
        <dgm:presLayoutVars>
          <dgm:chMax val="0"/>
          <dgm:chPref val="0"/>
          <dgm:bulletEnabled val="1"/>
        </dgm:presLayoutVars>
      </dgm:prSet>
      <dgm:spPr/>
    </dgm:pt>
    <dgm:pt modelId="{299E8346-6DAD-49EB-B119-7C7011F5C549}" type="pres">
      <dgm:prSet presAssocID="{3C450806-0FD9-4232-B2D4-B9C597D27E86}" presName="circ5" presStyleLbl="vennNode1" presStyleIdx="4" presStyleCnt="7"/>
      <dgm:spPr/>
    </dgm:pt>
    <dgm:pt modelId="{9AE7E791-DD75-42B2-BECE-BB1CC0649A25}" type="pres">
      <dgm:prSet presAssocID="{3C450806-0FD9-4232-B2D4-B9C597D27E86}" presName="circ5Tx" presStyleLbl="revTx" presStyleIdx="0" presStyleCnt="0">
        <dgm:presLayoutVars>
          <dgm:chMax val="0"/>
          <dgm:chPref val="0"/>
          <dgm:bulletEnabled val="1"/>
        </dgm:presLayoutVars>
      </dgm:prSet>
      <dgm:spPr/>
    </dgm:pt>
    <dgm:pt modelId="{62EE2C25-CBE8-4BD4-8C61-581607B20AE5}" type="pres">
      <dgm:prSet presAssocID="{6CAA4952-DC05-488B-B11B-EF5B14842E66}" presName="circ6" presStyleLbl="vennNode1" presStyleIdx="5" presStyleCnt="7"/>
      <dgm:spPr/>
    </dgm:pt>
    <dgm:pt modelId="{CDA82AF8-C878-42CF-A99A-C7C5E315D2A5}" type="pres">
      <dgm:prSet presAssocID="{6CAA4952-DC05-488B-B11B-EF5B14842E66}" presName="circ6Tx" presStyleLbl="revTx" presStyleIdx="0" presStyleCnt="0">
        <dgm:presLayoutVars>
          <dgm:chMax val="0"/>
          <dgm:chPref val="0"/>
          <dgm:bulletEnabled val="1"/>
        </dgm:presLayoutVars>
      </dgm:prSet>
      <dgm:spPr/>
    </dgm:pt>
    <dgm:pt modelId="{1F6579BD-CB75-481E-B817-FC6B64F0A7C0}" type="pres">
      <dgm:prSet presAssocID="{8F38A344-F8EF-4111-96FD-20C036F48D90}" presName="circ7" presStyleLbl="vennNode1" presStyleIdx="6" presStyleCnt="7"/>
      <dgm:spPr/>
    </dgm:pt>
    <dgm:pt modelId="{AEA3398E-3814-4D24-A487-38B009439E92}" type="pres">
      <dgm:prSet presAssocID="{8F38A344-F8EF-4111-96FD-20C036F48D90}" presName="circ7Tx" presStyleLbl="revTx" presStyleIdx="0" presStyleCnt="0">
        <dgm:presLayoutVars>
          <dgm:chMax val="0"/>
          <dgm:chPref val="0"/>
          <dgm:bulletEnabled val="1"/>
        </dgm:presLayoutVars>
      </dgm:prSet>
      <dgm:spPr/>
    </dgm:pt>
  </dgm:ptLst>
  <dgm:cxnLst>
    <dgm:cxn modelId="{E913FD02-4B2D-44DE-B356-37D7FDD102CB}" srcId="{83EFEEC2-BEC0-419C-A0B8-311AC7902BBE}" destId="{3C450806-0FD9-4232-B2D4-B9C597D27E86}" srcOrd="4" destOrd="0" parTransId="{83A33EFC-05F6-4221-A8E1-D5E273C2029C}" sibTransId="{AD5C9F58-DCDD-49CC-BA68-EC427D2A9F91}"/>
    <dgm:cxn modelId="{B8E5E204-91D8-4262-BCD8-71CC6C8C9C53}" type="presOf" srcId="{A92E5834-F366-4133-A771-43D3B689AB68}" destId="{E1E85A68-3385-4E20-98F4-7322481E9612}" srcOrd="0" destOrd="0" presId="urn:microsoft.com/office/officeart/2005/8/layout/venn1"/>
    <dgm:cxn modelId="{63FCFD0D-1195-4343-BFFB-710FED87F670}" type="presOf" srcId="{A9224E04-7A17-426D-B535-F8387A4ADB69}" destId="{1812E9A2-736D-463E-991A-E5FA539D20DB}" srcOrd="0" destOrd="0" presId="urn:microsoft.com/office/officeart/2005/8/layout/venn1"/>
    <dgm:cxn modelId="{3ABE701F-850B-4343-BEB5-4C6E93F2ACD5}" srcId="{83EFEEC2-BEC0-419C-A0B8-311AC7902BBE}" destId="{6CAA4952-DC05-488B-B11B-EF5B14842E66}" srcOrd="5" destOrd="0" parTransId="{E1CFF832-24B7-4900-9D38-1EADE0E12774}" sibTransId="{B8A12E1F-1170-4C17-B88F-B55EB583FC16}"/>
    <dgm:cxn modelId="{5D0AB81F-515E-4AA4-9A8A-26FBF0DC571D}" type="presOf" srcId="{2F59D9B8-C83F-4158-932C-6ED51689A1F4}" destId="{34559A38-DBA3-450D-882E-CF476AF183C8}" srcOrd="0" destOrd="0" presId="urn:microsoft.com/office/officeart/2005/8/layout/venn1"/>
    <dgm:cxn modelId="{5515EC26-108A-4727-9555-472752A1474F}" type="presOf" srcId="{8F38A344-F8EF-4111-96FD-20C036F48D90}" destId="{AEA3398E-3814-4D24-A487-38B009439E92}" srcOrd="0" destOrd="0" presId="urn:microsoft.com/office/officeart/2005/8/layout/venn1"/>
    <dgm:cxn modelId="{747ED728-D1F2-4647-A5FC-AC8FE0B82BA6}" srcId="{83EFEEC2-BEC0-419C-A0B8-311AC7902BBE}" destId="{A92E5834-F366-4133-A771-43D3B689AB68}" srcOrd="3" destOrd="0" parTransId="{1009EF1D-93FF-41B0-BF9D-0B6F1D8ABAF3}" sibTransId="{0DBD0161-335C-4B74-B2C7-AAB5D24036FB}"/>
    <dgm:cxn modelId="{02E7B141-59E2-4ADA-8DFE-734759B92CD1}" srcId="{83EFEEC2-BEC0-419C-A0B8-311AC7902BBE}" destId="{8F38A344-F8EF-4111-96FD-20C036F48D90}" srcOrd="6" destOrd="0" parTransId="{00CDE0EB-6E95-40F7-A995-598CD9BFB4FE}" sibTransId="{27D648CC-C35D-471E-AF20-D1D4661F7917}"/>
    <dgm:cxn modelId="{042AA749-406D-49C4-97D9-35AFE6344E27}" type="presOf" srcId="{3C450806-0FD9-4232-B2D4-B9C597D27E86}" destId="{9AE7E791-DD75-42B2-BECE-BB1CC0649A25}" srcOrd="0" destOrd="0" presId="urn:microsoft.com/office/officeart/2005/8/layout/venn1"/>
    <dgm:cxn modelId="{5937FD70-2DAD-4EA0-B56B-AD5EE36520CA}" type="presOf" srcId="{83EFEEC2-BEC0-419C-A0B8-311AC7902BBE}" destId="{1BE1552A-4B3A-4C2F-B35D-CE2C87C1AEFD}" srcOrd="0" destOrd="0" presId="urn:microsoft.com/office/officeart/2005/8/layout/venn1"/>
    <dgm:cxn modelId="{91D1E48A-AD59-4128-8558-0E259D209C7F}" type="presOf" srcId="{6CAA4952-DC05-488B-B11B-EF5B14842E66}" destId="{CDA82AF8-C878-42CF-A99A-C7C5E315D2A5}" srcOrd="0" destOrd="0" presId="urn:microsoft.com/office/officeart/2005/8/layout/venn1"/>
    <dgm:cxn modelId="{69449A99-1F6F-451B-8ABD-E7C345364575}" srcId="{83EFEEC2-BEC0-419C-A0B8-311AC7902BBE}" destId="{E937C3E5-A0D8-4027-9BE5-FECA04AE514C}" srcOrd="2" destOrd="0" parTransId="{505C5C2F-82FF-4487-A11B-7AB81C3CC02B}" sibTransId="{BC9F65FB-605C-4E0D-A17E-31E22D7B31C6}"/>
    <dgm:cxn modelId="{8B97CAAB-CE5D-43E5-AE18-ABED548721D4}" srcId="{83EFEEC2-BEC0-419C-A0B8-311AC7902BBE}" destId="{A9224E04-7A17-426D-B535-F8387A4ADB69}" srcOrd="0" destOrd="0" parTransId="{00A06FF4-6226-4986-96E0-0C1C0D8F9FD9}" sibTransId="{84A6BCF1-9900-427C-8207-83746B4424B1}"/>
    <dgm:cxn modelId="{8CA14FB7-46AA-42F7-B967-7D63EDE05A79}" type="presOf" srcId="{E937C3E5-A0D8-4027-9BE5-FECA04AE514C}" destId="{87246CBD-2F5E-4ACF-BB6B-B19757999096}" srcOrd="0" destOrd="0" presId="urn:microsoft.com/office/officeart/2005/8/layout/venn1"/>
    <dgm:cxn modelId="{74FF96C7-708A-4CB9-9E26-2186D5EE6E64}" srcId="{83EFEEC2-BEC0-419C-A0B8-311AC7902BBE}" destId="{2F59D9B8-C83F-4158-932C-6ED51689A1F4}" srcOrd="1" destOrd="0" parTransId="{F7A1E23D-FBF5-45E9-AC45-6A3CEE7049A4}" sibTransId="{C1D79607-318D-44BD-9DA0-48F3DC10ABCF}"/>
    <dgm:cxn modelId="{9B7C928D-13D6-452E-9DD6-4046D5BA5504}" type="presParOf" srcId="{1BE1552A-4B3A-4C2F-B35D-CE2C87C1AEFD}" destId="{EFB582D9-2F9C-4E97-835F-53F9EFE5683D}" srcOrd="0" destOrd="0" presId="urn:microsoft.com/office/officeart/2005/8/layout/venn1"/>
    <dgm:cxn modelId="{8F729F50-64F9-4E7B-A70B-9186C76451C1}" type="presParOf" srcId="{1BE1552A-4B3A-4C2F-B35D-CE2C87C1AEFD}" destId="{1812E9A2-736D-463E-991A-E5FA539D20DB}" srcOrd="1" destOrd="0" presId="urn:microsoft.com/office/officeart/2005/8/layout/venn1"/>
    <dgm:cxn modelId="{081D62AC-DD6A-4640-99EB-50060375A74F}" type="presParOf" srcId="{1BE1552A-4B3A-4C2F-B35D-CE2C87C1AEFD}" destId="{1427DF49-70F7-44E3-BA24-97A3DA52DB76}" srcOrd="2" destOrd="0" presId="urn:microsoft.com/office/officeart/2005/8/layout/venn1"/>
    <dgm:cxn modelId="{72FFB8E2-A2D0-4D03-B6B4-D841A9CC3279}" type="presParOf" srcId="{1BE1552A-4B3A-4C2F-B35D-CE2C87C1AEFD}" destId="{34559A38-DBA3-450D-882E-CF476AF183C8}" srcOrd="3" destOrd="0" presId="urn:microsoft.com/office/officeart/2005/8/layout/venn1"/>
    <dgm:cxn modelId="{5AD1F41A-C024-402B-BACA-2B948A0B2D47}" type="presParOf" srcId="{1BE1552A-4B3A-4C2F-B35D-CE2C87C1AEFD}" destId="{0CEB4C26-3193-40ED-9A63-14E7166F2464}" srcOrd="4" destOrd="0" presId="urn:microsoft.com/office/officeart/2005/8/layout/venn1"/>
    <dgm:cxn modelId="{C221B81C-B77E-4B13-9256-E14C102A465B}" type="presParOf" srcId="{1BE1552A-4B3A-4C2F-B35D-CE2C87C1AEFD}" destId="{87246CBD-2F5E-4ACF-BB6B-B19757999096}" srcOrd="5" destOrd="0" presId="urn:microsoft.com/office/officeart/2005/8/layout/venn1"/>
    <dgm:cxn modelId="{E76852F1-B809-4427-A4FA-3E497A9F3FC1}" type="presParOf" srcId="{1BE1552A-4B3A-4C2F-B35D-CE2C87C1AEFD}" destId="{F5C858FC-B3A7-4343-9168-1C2952A2F02A}" srcOrd="6" destOrd="0" presId="urn:microsoft.com/office/officeart/2005/8/layout/venn1"/>
    <dgm:cxn modelId="{8F0FC8AD-9E2D-40C8-BF58-93C2612102A3}" type="presParOf" srcId="{1BE1552A-4B3A-4C2F-B35D-CE2C87C1AEFD}" destId="{E1E85A68-3385-4E20-98F4-7322481E9612}" srcOrd="7" destOrd="0" presId="urn:microsoft.com/office/officeart/2005/8/layout/venn1"/>
    <dgm:cxn modelId="{A4B7AD35-5521-443A-87D4-8B2D482FBDCB}" type="presParOf" srcId="{1BE1552A-4B3A-4C2F-B35D-CE2C87C1AEFD}" destId="{299E8346-6DAD-49EB-B119-7C7011F5C549}" srcOrd="8" destOrd="0" presId="urn:microsoft.com/office/officeart/2005/8/layout/venn1"/>
    <dgm:cxn modelId="{ED589529-8995-4DC2-83C0-6940D25469BA}" type="presParOf" srcId="{1BE1552A-4B3A-4C2F-B35D-CE2C87C1AEFD}" destId="{9AE7E791-DD75-42B2-BECE-BB1CC0649A25}" srcOrd="9" destOrd="0" presId="urn:microsoft.com/office/officeart/2005/8/layout/venn1"/>
    <dgm:cxn modelId="{04665D96-F29B-4B5C-AD13-B4E5D5EE564F}" type="presParOf" srcId="{1BE1552A-4B3A-4C2F-B35D-CE2C87C1AEFD}" destId="{62EE2C25-CBE8-4BD4-8C61-581607B20AE5}" srcOrd="10" destOrd="0" presId="urn:microsoft.com/office/officeart/2005/8/layout/venn1"/>
    <dgm:cxn modelId="{52C8D781-AB61-4BB3-BF38-F2255C3B6B50}" type="presParOf" srcId="{1BE1552A-4B3A-4C2F-B35D-CE2C87C1AEFD}" destId="{CDA82AF8-C878-42CF-A99A-C7C5E315D2A5}" srcOrd="11" destOrd="0" presId="urn:microsoft.com/office/officeart/2005/8/layout/venn1"/>
    <dgm:cxn modelId="{B35A2A1E-E9E7-430A-B8E0-D338A50201D9}" type="presParOf" srcId="{1BE1552A-4B3A-4C2F-B35D-CE2C87C1AEFD}" destId="{1F6579BD-CB75-481E-B817-FC6B64F0A7C0}" srcOrd="12" destOrd="0" presId="urn:microsoft.com/office/officeart/2005/8/layout/venn1"/>
    <dgm:cxn modelId="{F81DC943-CCA2-441A-8959-86499A2B9A77}" type="presParOf" srcId="{1BE1552A-4B3A-4C2F-B35D-CE2C87C1AEFD}" destId="{AEA3398E-3814-4D24-A487-38B009439E92}" srcOrd="1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515D2F-5CFA-4D11-824A-24BA2A88477C}" type="doc">
      <dgm:prSet loTypeId="urn:microsoft.com/office/officeart/2005/8/layout/hList6" loCatId="list" qsTypeId="urn:microsoft.com/office/officeart/2005/8/quickstyle/3d2" qsCatId="3D" csTypeId="urn:microsoft.com/office/officeart/2005/8/colors/accent1_5" csCatId="accent1" phldr="1"/>
      <dgm:spPr/>
      <dgm:t>
        <a:bodyPr/>
        <a:lstStyle/>
        <a:p>
          <a:endParaRPr lang="en-US"/>
        </a:p>
      </dgm:t>
    </dgm:pt>
    <dgm:pt modelId="{9878C2E2-9E93-4F5F-A29F-50C7EC586E12}">
      <dgm:prSet phldrT="[Text]"/>
      <dgm:spPr>
        <a:gradFill rotWithShape="0">
          <a:gsLst>
            <a:gs pos="38000">
              <a:schemeClr val="bg2">
                <a:lumMod val="75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gradFill>
      </dgm:spPr>
      <dgm:t>
        <a:bodyPr/>
        <a:lstStyle/>
        <a:p>
          <a:r>
            <a:rPr lang="en-US"/>
            <a:t>School</a:t>
          </a:r>
        </a:p>
      </dgm:t>
    </dgm:pt>
    <dgm:pt modelId="{19226D7E-72C0-4D53-9FEF-BB902AB707CA}" type="parTrans" cxnId="{EE9B51C3-40BB-45F7-AC88-7DBB8D1E7079}">
      <dgm:prSet/>
      <dgm:spPr/>
      <dgm:t>
        <a:bodyPr/>
        <a:lstStyle/>
        <a:p>
          <a:endParaRPr lang="en-US"/>
        </a:p>
      </dgm:t>
    </dgm:pt>
    <dgm:pt modelId="{37595184-DB54-48DF-B6A6-C4C044E6AD6D}" type="sibTrans" cxnId="{EE9B51C3-40BB-45F7-AC88-7DBB8D1E7079}">
      <dgm:prSet/>
      <dgm:spPr/>
      <dgm:t>
        <a:bodyPr/>
        <a:lstStyle/>
        <a:p>
          <a:endParaRPr lang="en-US"/>
        </a:p>
      </dgm:t>
    </dgm:pt>
    <dgm:pt modelId="{F7BF455D-84E0-4CE7-AEC3-E9B89BA86E76}">
      <dgm:prSet phldrT="[Text]"/>
      <dgm:spPr>
        <a:gradFill rotWithShape="0">
          <a:gsLst>
            <a:gs pos="43000">
              <a:schemeClr val="bg2">
                <a:lumMod val="75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gradFill>
      </dgm:spPr>
      <dgm:t>
        <a:bodyPr/>
        <a:lstStyle/>
        <a:p>
          <a:r>
            <a:rPr lang="en-US"/>
            <a:t>Classroom</a:t>
          </a:r>
        </a:p>
      </dgm:t>
    </dgm:pt>
    <dgm:pt modelId="{336ACA9D-730C-4430-B005-88A48D3EF1D2}" type="parTrans" cxnId="{064C9390-A887-45EE-B3EC-388E26F411A4}">
      <dgm:prSet/>
      <dgm:spPr/>
      <dgm:t>
        <a:bodyPr/>
        <a:lstStyle/>
        <a:p>
          <a:endParaRPr lang="en-US"/>
        </a:p>
      </dgm:t>
    </dgm:pt>
    <dgm:pt modelId="{703E674B-D18A-4D07-A028-AC9DFF13C41F}" type="sibTrans" cxnId="{064C9390-A887-45EE-B3EC-388E26F411A4}">
      <dgm:prSet/>
      <dgm:spPr/>
      <dgm:t>
        <a:bodyPr/>
        <a:lstStyle/>
        <a:p>
          <a:endParaRPr lang="en-US"/>
        </a:p>
      </dgm:t>
    </dgm:pt>
    <dgm:pt modelId="{0E2C965D-0F31-47DB-A435-D3DBA8DEF4F7}">
      <dgm:prSet phldrT="[Text]"/>
      <dgm:spPr>
        <a:gradFill rotWithShape="0">
          <a:gsLst>
            <a:gs pos="38000">
              <a:schemeClr val="bg2">
                <a:lumMod val="75000"/>
              </a:schemeClr>
            </a:gs>
            <a:gs pos="76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gradFill>
      </dgm:spPr>
      <dgm:t>
        <a:bodyPr/>
        <a:lstStyle/>
        <a:p>
          <a:r>
            <a:rPr lang="en-US"/>
            <a:t>Family Partnerships</a:t>
          </a:r>
        </a:p>
      </dgm:t>
    </dgm:pt>
    <dgm:pt modelId="{009829EC-5C2C-4493-8244-52768912F9C9}" type="parTrans" cxnId="{7F0001C5-C53C-4C85-A7FA-39295BFB293F}">
      <dgm:prSet/>
      <dgm:spPr/>
      <dgm:t>
        <a:bodyPr/>
        <a:lstStyle/>
        <a:p>
          <a:endParaRPr lang="en-US"/>
        </a:p>
      </dgm:t>
    </dgm:pt>
    <dgm:pt modelId="{1E3B4C62-60F0-4E2A-8B4E-DA567B311D85}" type="sibTrans" cxnId="{7F0001C5-C53C-4C85-A7FA-39295BFB293F}">
      <dgm:prSet/>
      <dgm:spPr/>
      <dgm:t>
        <a:bodyPr/>
        <a:lstStyle/>
        <a:p>
          <a:endParaRPr lang="en-US"/>
        </a:p>
      </dgm:t>
    </dgm:pt>
    <dgm:pt modelId="{A7F3B4FD-9E5F-4832-838C-EC6EEE41EC3A}" type="pres">
      <dgm:prSet presAssocID="{DF515D2F-5CFA-4D11-824A-24BA2A88477C}" presName="Name0" presStyleCnt="0">
        <dgm:presLayoutVars>
          <dgm:dir/>
          <dgm:resizeHandles val="exact"/>
        </dgm:presLayoutVars>
      </dgm:prSet>
      <dgm:spPr/>
    </dgm:pt>
    <dgm:pt modelId="{A780E8B4-C2C0-426C-8ED1-B9376618CE3F}" type="pres">
      <dgm:prSet presAssocID="{9878C2E2-9E93-4F5F-A29F-50C7EC586E12}" presName="node" presStyleLbl="node1" presStyleIdx="0" presStyleCnt="3">
        <dgm:presLayoutVars>
          <dgm:bulletEnabled val="1"/>
        </dgm:presLayoutVars>
      </dgm:prSet>
      <dgm:spPr/>
    </dgm:pt>
    <dgm:pt modelId="{D1B815FC-AD42-4B1B-9BAB-279C39BD938B}" type="pres">
      <dgm:prSet presAssocID="{37595184-DB54-48DF-B6A6-C4C044E6AD6D}" presName="sibTrans" presStyleCnt="0"/>
      <dgm:spPr/>
    </dgm:pt>
    <dgm:pt modelId="{EEE1C961-8018-43BB-B386-EF213A27CAE9}" type="pres">
      <dgm:prSet presAssocID="{F7BF455D-84E0-4CE7-AEC3-E9B89BA86E76}" presName="node" presStyleLbl="node1" presStyleIdx="1" presStyleCnt="3">
        <dgm:presLayoutVars>
          <dgm:bulletEnabled val="1"/>
        </dgm:presLayoutVars>
      </dgm:prSet>
      <dgm:spPr/>
    </dgm:pt>
    <dgm:pt modelId="{F373868B-79EE-4E3D-8CAA-0BA3C98F93E5}" type="pres">
      <dgm:prSet presAssocID="{703E674B-D18A-4D07-A028-AC9DFF13C41F}" presName="sibTrans" presStyleCnt="0"/>
      <dgm:spPr/>
    </dgm:pt>
    <dgm:pt modelId="{8E1206A9-F840-4E66-BC45-B6809AD711BD}" type="pres">
      <dgm:prSet presAssocID="{0E2C965D-0F31-47DB-A435-D3DBA8DEF4F7}" presName="node" presStyleLbl="node1" presStyleIdx="2" presStyleCnt="3">
        <dgm:presLayoutVars>
          <dgm:bulletEnabled val="1"/>
        </dgm:presLayoutVars>
      </dgm:prSet>
      <dgm:spPr/>
    </dgm:pt>
  </dgm:ptLst>
  <dgm:cxnLst>
    <dgm:cxn modelId="{563ACA3F-B302-4EA1-8E38-2A9EF8838FCF}" type="presOf" srcId="{0E2C965D-0F31-47DB-A435-D3DBA8DEF4F7}" destId="{8E1206A9-F840-4E66-BC45-B6809AD711BD}" srcOrd="0" destOrd="0" presId="urn:microsoft.com/office/officeart/2005/8/layout/hList6"/>
    <dgm:cxn modelId="{064C9390-A887-45EE-B3EC-388E26F411A4}" srcId="{DF515D2F-5CFA-4D11-824A-24BA2A88477C}" destId="{F7BF455D-84E0-4CE7-AEC3-E9B89BA86E76}" srcOrd="1" destOrd="0" parTransId="{336ACA9D-730C-4430-B005-88A48D3EF1D2}" sibTransId="{703E674B-D18A-4D07-A028-AC9DFF13C41F}"/>
    <dgm:cxn modelId="{607FE191-3B2B-44D1-9CC1-EBC61F2DDF82}" type="presOf" srcId="{9878C2E2-9E93-4F5F-A29F-50C7EC586E12}" destId="{A780E8B4-C2C0-426C-8ED1-B9376618CE3F}" srcOrd="0" destOrd="0" presId="urn:microsoft.com/office/officeart/2005/8/layout/hList6"/>
    <dgm:cxn modelId="{23BBCCA6-B914-47BC-B373-C851520CDE75}" type="presOf" srcId="{DF515D2F-5CFA-4D11-824A-24BA2A88477C}" destId="{A7F3B4FD-9E5F-4832-838C-EC6EEE41EC3A}" srcOrd="0" destOrd="0" presId="urn:microsoft.com/office/officeart/2005/8/layout/hList6"/>
    <dgm:cxn modelId="{EE9B51C3-40BB-45F7-AC88-7DBB8D1E7079}" srcId="{DF515D2F-5CFA-4D11-824A-24BA2A88477C}" destId="{9878C2E2-9E93-4F5F-A29F-50C7EC586E12}" srcOrd="0" destOrd="0" parTransId="{19226D7E-72C0-4D53-9FEF-BB902AB707CA}" sibTransId="{37595184-DB54-48DF-B6A6-C4C044E6AD6D}"/>
    <dgm:cxn modelId="{7F0001C5-C53C-4C85-A7FA-39295BFB293F}" srcId="{DF515D2F-5CFA-4D11-824A-24BA2A88477C}" destId="{0E2C965D-0F31-47DB-A435-D3DBA8DEF4F7}" srcOrd="2" destOrd="0" parTransId="{009829EC-5C2C-4493-8244-52768912F9C9}" sibTransId="{1E3B4C62-60F0-4E2A-8B4E-DA567B311D85}"/>
    <dgm:cxn modelId="{429CE5D3-22CE-4825-BA79-350A03546354}" type="presOf" srcId="{F7BF455D-84E0-4CE7-AEC3-E9B89BA86E76}" destId="{EEE1C961-8018-43BB-B386-EF213A27CAE9}" srcOrd="0" destOrd="0" presId="urn:microsoft.com/office/officeart/2005/8/layout/hList6"/>
    <dgm:cxn modelId="{ECED108E-925E-48F3-B5A2-1703E6F04C42}" type="presParOf" srcId="{A7F3B4FD-9E5F-4832-838C-EC6EEE41EC3A}" destId="{A780E8B4-C2C0-426C-8ED1-B9376618CE3F}" srcOrd="0" destOrd="0" presId="urn:microsoft.com/office/officeart/2005/8/layout/hList6"/>
    <dgm:cxn modelId="{8C0E5F4E-79EC-4055-82E7-9E014FD04E0A}" type="presParOf" srcId="{A7F3B4FD-9E5F-4832-838C-EC6EEE41EC3A}" destId="{D1B815FC-AD42-4B1B-9BAB-279C39BD938B}" srcOrd="1" destOrd="0" presId="urn:microsoft.com/office/officeart/2005/8/layout/hList6"/>
    <dgm:cxn modelId="{1677F74E-4E02-4BF8-9B8D-912475927F0A}" type="presParOf" srcId="{A7F3B4FD-9E5F-4832-838C-EC6EEE41EC3A}" destId="{EEE1C961-8018-43BB-B386-EF213A27CAE9}" srcOrd="2" destOrd="0" presId="urn:microsoft.com/office/officeart/2005/8/layout/hList6"/>
    <dgm:cxn modelId="{989015F9-09D3-45AB-A251-FF1EC10A519D}" type="presParOf" srcId="{A7F3B4FD-9E5F-4832-838C-EC6EEE41EC3A}" destId="{F373868B-79EE-4E3D-8CAA-0BA3C98F93E5}" srcOrd="3" destOrd="0" presId="urn:microsoft.com/office/officeart/2005/8/layout/hList6"/>
    <dgm:cxn modelId="{C299E740-C2F8-4C82-BE1C-56B6D0522FEF}" type="presParOf" srcId="{A7F3B4FD-9E5F-4832-838C-EC6EEE41EC3A}" destId="{8E1206A9-F840-4E66-BC45-B6809AD711BD}"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870E99-819A-459C-B7B1-05C7ED5DA1D9}" type="doc">
      <dgm:prSet loTypeId="urn:microsoft.com/office/officeart/2005/8/layout/hProcess9" loCatId="process" qsTypeId="urn:microsoft.com/office/officeart/2005/8/quickstyle/3d3" qsCatId="3D" csTypeId="urn:microsoft.com/office/officeart/2005/8/colors/accent5_1" csCatId="accent5" phldr="1"/>
      <dgm:spPr/>
    </dgm:pt>
    <dgm:pt modelId="{3099986A-75F3-4B65-83D9-B47B5A753DF9}">
      <dgm:prSet phldr="0"/>
      <dgm:spPr/>
      <dgm:t>
        <a:bodyPr/>
        <a:lstStyle/>
        <a:p>
          <a:r>
            <a:rPr lang="en-US">
              <a:latin typeface="Calibri"/>
            </a:rPr>
            <a:t>Supportive Environment</a:t>
          </a:r>
        </a:p>
      </dgm:t>
    </dgm:pt>
    <dgm:pt modelId="{86D99C15-05F8-41B9-8B63-5B2948A97560}" type="parTrans" cxnId="{9D9B2F28-527F-433E-BD30-E4B519FF471A}">
      <dgm:prSet/>
      <dgm:spPr/>
    </dgm:pt>
    <dgm:pt modelId="{0354F375-0701-44DB-AA96-09911A06F4DA}" type="sibTrans" cxnId="{9D9B2F28-527F-433E-BD30-E4B519FF471A}">
      <dgm:prSet/>
      <dgm:spPr/>
    </dgm:pt>
    <dgm:pt modelId="{B8605F4E-E77F-49C4-B615-3A84822CD7FD}">
      <dgm:prSet phldr="0"/>
      <dgm:spPr/>
      <dgm:t>
        <a:bodyPr/>
        <a:lstStyle/>
        <a:p>
          <a:r>
            <a:rPr lang="en-US">
              <a:latin typeface="Calibri"/>
            </a:rPr>
            <a:t>Community Building</a:t>
          </a:r>
        </a:p>
      </dgm:t>
    </dgm:pt>
    <dgm:pt modelId="{C702ED02-5643-47AC-B754-C71C8079C522}" type="parTrans" cxnId="{7180C389-4B5A-4E63-AC00-1CE17F0F57B6}">
      <dgm:prSet/>
      <dgm:spPr/>
    </dgm:pt>
    <dgm:pt modelId="{D903EBF4-D816-498A-82E1-309DEE266DE0}" type="sibTrans" cxnId="{7180C389-4B5A-4E63-AC00-1CE17F0F57B6}">
      <dgm:prSet/>
      <dgm:spPr/>
    </dgm:pt>
    <dgm:pt modelId="{5732EA02-0FDD-455E-88A2-5D6A5614D47F}">
      <dgm:prSet phldr="0"/>
      <dgm:spPr/>
      <dgm:t>
        <a:bodyPr/>
        <a:lstStyle/>
        <a:p>
          <a:r>
            <a:rPr lang="en-US">
              <a:latin typeface="Calibri"/>
            </a:rPr>
            <a:t>Belonging and Emotional Safety</a:t>
          </a:r>
        </a:p>
      </dgm:t>
    </dgm:pt>
    <dgm:pt modelId="{85B3F3FE-1C90-4C0E-81D1-8E3DCDA65BE6}" type="parTrans" cxnId="{AE46A8A7-B1CB-4468-85DC-3EABED707B99}">
      <dgm:prSet/>
      <dgm:spPr/>
    </dgm:pt>
    <dgm:pt modelId="{967022AE-9122-47CE-B927-ECE1F55931EE}" type="sibTrans" cxnId="{AE46A8A7-B1CB-4468-85DC-3EABED707B99}">
      <dgm:prSet/>
      <dgm:spPr/>
    </dgm:pt>
    <dgm:pt modelId="{378C6481-546F-4EAE-964C-8F7F0DD0544E}">
      <dgm:prSet phldr="0"/>
      <dgm:spPr/>
      <dgm:t>
        <a:bodyPr/>
        <a:lstStyle/>
        <a:p>
          <a:r>
            <a:rPr lang="en-US">
              <a:latin typeface="Calibri"/>
            </a:rPr>
            <a:t>Student-centered discipline</a:t>
          </a:r>
        </a:p>
      </dgm:t>
    </dgm:pt>
    <dgm:pt modelId="{A7BCB20F-F6F1-453F-8E4F-69FC0B2D1C4C}" type="parTrans" cxnId="{DC460DF9-A67A-4FC6-BB00-EA11055A21FA}">
      <dgm:prSet/>
      <dgm:spPr/>
    </dgm:pt>
    <dgm:pt modelId="{F9A4ED2C-59E7-4205-AE39-614CFA7B48FB}" type="sibTrans" cxnId="{DC460DF9-A67A-4FC6-BB00-EA11055A21FA}">
      <dgm:prSet/>
      <dgm:spPr/>
    </dgm:pt>
    <dgm:pt modelId="{BBE370DA-A105-49DE-8410-370460F67ABD}">
      <dgm:prSet phldr="0"/>
      <dgm:spPr/>
      <dgm:t>
        <a:bodyPr/>
        <a:lstStyle/>
        <a:p>
          <a:r>
            <a:rPr lang="en-US">
              <a:latin typeface="Calibri"/>
            </a:rPr>
            <a:t>Explicit Instruction</a:t>
          </a:r>
        </a:p>
      </dgm:t>
    </dgm:pt>
    <dgm:pt modelId="{46EB2461-40F0-4521-8715-FE8857D6370E}" type="parTrans" cxnId="{40A8D5DB-2798-46AB-BF1A-2DEF29BC3AC7}">
      <dgm:prSet/>
      <dgm:spPr/>
    </dgm:pt>
    <dgm:pt modelId="{3950957B-2E80-4915-8187-5F842468F2FA}" type="sibTrans" cxnId="{40A8D5DB-2798-46AB-BF1A-2DEF29BC3AC7}">
      <dgm:prSet/>
      <dgm:spPr/>
    </dgm:pt>
    <dgm:pt modelId="{6D0DEA81-B26F-4A14-90A4-601193072106}">
      <dgm:prSet phldr="0"/>
      <dgm:spPr/>
      <dgm:t>
        <a:bodyPr/>
        <a:lstStyle/>
        <a:p>
          <a:r>
            <a:rPr lang="en-US">
              <a:latin typeface="Calibri"/>
            </a:rPr>
            <a:t>Sequenced activities</a:t>
          </a:r>
        </a:p>
      </dgm:t>
    </dgm:pt>
    <dgm:pt modelId="{0E158C3A-BCA3-48CC-B2D1-2570CA1481B5}" type="parTrans" cxnId="{990941E7-A301-4B85-8FCE-EBEF204E1BD7}">
      <dgm:prSet/>
      <dgm:spPr/>
    </dgm:pt>
    <dgm:pt modelId="{EF3C221D-1F04-4543-8296-D45BFD3DBD3D}" type="sibTrans" cxnId="{990941E7-A301-4B85-8FCE-EBEF204E1BD7}">
      <dgm:prSet/>
      <dgm:spPr/>
    </dgm:pt>
    <dgm:pt modelId="{BF3DF813-54C2-47FC-839F-CEFF3810060C}">
      <dgm:prSet phldr="0"/>
      <dgm:spPr/>
      <dgm:t>
        <a:bodyPr/>
        <a:lstStyle/>
        <a:p>
          <a:r>
            <a:rPr lang="en-US">
              <a:latin typeface="Calibri"/>
            </a:rPr>
            <a:t>Active learning</a:t>
          </a:r>
        </a:p>
      </dgm:t>
    </dgm:pt>
    <dgm:pt modelId="{07D16220-7147-4CCD-9224-5CBF8921B1B3}" type="parTrans" cxnId="{8E229446-6F16-4440-8889-D5C86F739C98}">
      <dgm:prSet/>
      <dgm:spPr/>
    </dgm:pt>
    <dgm:pt modelId="{18805E5C-753F-4E5E-B90C-22050A213EEA}" type="sibTrans" cxnId="{8E229446-6F16-4440-8889-D5C86F739C98}">
      <dgm:prSet/>
      <dgm:spPr/>
    </dgm:pt>
    <dgm:pt modelId="{C9D8B045-B5D6-4C50-A2C9-9D62CD2200F7}">
      <dgm:prSet phldr="0"/>
      <dgm:spPr/>
      <dgm:t>
        <a:bodyPr/>
        <a:lstStyle/>
        <a:p>
          <a:r>
            <a:rPr lang="en-US">
              <a:latin typeface="Calibri"/>
            </a:rPr>
            <a:t>Focused on SEL skills</a:t>
          </a:r>
        </a:p>
      </dgm:t>
    </dgm:pt>
    <dgm:pt modelId="{106DDFF9-3AAB-4A0A-AA5A-A64515257A05}" type="parTrans" cxnId="{D737D91B-8F20-42AD-B236-284B3F0DAD24}">
      <dgm:prSet/>
      <dgm:spPr/>
    </dgm:pt>
    <dgm:pt modelId="{FAC62501-786E-40E8-AF4F-A1D9CEB3AF02}" type="sibTrans" cxnId="{D737D91B-8F20-42AD-B236-284B3F0DAD24}">
      <dgm:prSet/>
      <dgm:spPr/>
    </dgm:pt>
    <dgm:pt modelId="{D492BC18-1173-49A2-8BB4-628E71C68993}">
      <dgm:prSet phldr="0"/>
      <dgm:spPr/>
      <dgm:t>
        <a:bodyPr/>
        <a:lstStyle/>
        <a:p>
          <a:r>
            <a:rPr lang="en-US">
              <a:latin typeface="Calibri"/>
            </a:rPr>
            <a:t>Explicit SEL objectives</a:t>
          </a:r>
        </a:p>
      </dgm:t>
    </dgm:pt>
    <dgm:pt modelId="{861E2384-A64F-418B-8A6E-D8FD3FB073E2}" type="parTrans" cxnId="{515FE2C9-B69B-44BD-9296-DE9751A99DE4}">
      <dgm:prSet/>
      <dgm:spPr/>
    </dgm:pt>
    <dgm:pt modelId="{6845883F-5677-4082-99C0-427BCA096060}" type="sibTrans" cxnId="{515FE2C9-B69B-44BD-9296-DE9751A99DE4}">
      <dgm:prSet/>
      <dgm:spPr/>
    </dgm:pt>
    <dgm:pt modelId="{48FE76FF-E0D1-4F94-A35A-BC30E4F2B7C4}">
      <dgm:prSet phldr="0"/>
      <dgm:spPr/>
      <dgm:t>
        <a:bodyPr/>
        <a:lstStyle/>
        <a:p>
          <a:r>
            <a:rPr lang="en-US">
              <a:latin typeface="Calibri"/>
            </a:rPr>
            <a:t>Integration of SEL in Instruction</a:t>
          </a:r>
        </a:p>
      </dgm:t>
    </dgm:pt>
    <dgm:pt modelId="{7D08FC2E-956A-4F0E-9F3E-7901A6E40EC8}" type="parTrans" cxnId="{7A2AB315-3535-425E-92EF-7E562A1CDA3F}">
      <dgm:prSet/>
      <dgm:spPr/>
    </dgm:pt>
    <dgm:pt modelId="{A18836AF-17B1-4E65-9D1D-D91B554695F5}" type="sibTrans" cxnId="{7A2AB315-3535-425E-92EF-7E562A1CDA3F}">
      <dgm:prSet/>
      <dgm:spPr/>
    </dgm:pt>
    <dgm:pt modelId="{604D825C-5665-4CBE-BD2F-D454B9AB3BF1}">
      <dgm:prSet phldr="0"/>
      <dgm:spPr/>
      <dgm:t>
        <a:bodyPr/>
        <a:lstStyle/>
        <a:p>
          <a:r>
            <a:rPr lang="en-US">
              <a:latin typeface="Calibri"/>
            </a:rPr>
            <a:t>Fostering an academic mindset</a:t>
          </a:r>
        </a:p>
      </dgm:t>
    </dgm:pt>
    <dgm:pt modelId="{F59513A5-1515-4F9B-A3AB-FD6AC9E8D659}" type="parTrans" cxnId="{331CEB94-D739-4D13-B62D-64778B73E391}">
      <dgm:prSet/>
      <dgm:spPr/>
    </dgm:pt>
    <dgm:pt modelId="{8EC50CE8-76F9-411D-B780-B694FED98C29}" type="sibTrans" cxnId="{331CEB94-D739-4D13-B62D-64778B73E391}">
      <dgm:prSet/>
      <dgm:spPr/>
    </dgm:pt>
    <dgm:pt modelId="{6F35D156-5AEB-449B-8849-F994F5940B94}">
      <dgm:prSet phldr="0"/>
      <dgm:spPr/>
      <dgm:t>
        <a:bodyPr/>
        <a:lstStyle/>
        <a:p>
          <a:r>
            <a:rPr lang="en-US">
              <a:latin typeface="Calibri"/>
            </a:rPr>
            <a:t>Aligning SEL and academic objectives</a:t>
          </a:r>
        </a:p>
      </dgm:t>
    </dgm:pt>
    <dgm:pt modelId="{2A07C65D-CF59-4579-B8F5-1427559E100B}" type="parTrans" cxnId="{5468F2CF-35E6-4D57-8F28-F2001AE9F1AF}">
      <dgm:prSet/>
      <dgm:spPr/>
    </dgm:pt>
    <dgm:pt modelId="{8B6851BA-EE83-4849-AE9E-D0DAABEF2B35}" type="sibTrans" cxnId="{5468F2CF-35E6-4D57-8F28-F2001AE9F1AF}">
      <dgm:prSet/>
      <dgm:spPr/>
    </dgm:pt>
    <dgm:pt modelId="{FBE897A5-8B38-4824-BD6B-592C41A7A6D5}" type="pres">
      <dgm:prSet presAssocID="{32870E99-819A-459C-B7B1-05C7ED5DA1D9}" presName="CompostProcess" presStyleCnt="0">
        <dgm:presLayoutVars>
          <dgm:dir/>
          <dgm:resizeHandles val="exact"/>
        </dgm:presLayoutVars>
      </dgm:prSet>
      <dgm:spPr/>
    </dgm:pt>
    <dgm:pt modelId="{98DBCD80-3043-402C-BB8E-45EDECB3641D}" type="pres">
      <dgm:prSet presAssocID="{32870E99-819A-459C-B7B1-05C7ED5DA1D9}" presName="arrow" presStyleLbl="bgShp" presStyleIdx="0" presStyleCnt="1"/>
      <dgm:spPr/>
    </dgm:pt>
    <dgm:pt modelId="{F914E5E8-743D-44C4-8B67-E3B49F76B8B9}" type="pres">
      <dgm:prSet presAssocID="{32870E99-819A-459C-B7B1-05C7ED5DA1D9}" presName="linearProcess" presStyleCnt="0"/>
      <dgm:spPr/>
    </dgm:pt>
    <dgm:pt modelId="{CD836428-770B-4EB5-9F0C-60FB3BB794A2}" type="pres">
      <dgm:prSet presAssocID="{3099986A-75F3-4B65-83D9-B47B5A753DF9}" presName="textNode" presStyleLbl="node1" presStyleIdx="0" presStyleCnt="3">
        <dgm:presLayoutVars>
          <dgm:bulletEnabled val="1"/>
        </dgm:presLayoutVars>
      </dgm:prSet>
      <dgm:spPr/>
    </dgm:pt>
    <dgm:pt modelId="{64595B82-A0B2-4260-BD89-77F70EF07D23}" type="pres">
      <dgm:prSet presAssocID="{0354F375-0701-44DB-AA96-09911A06F4DA}" presName="sibTrans" presStyleCnt="0"/>
      <dgm:spPr/>
    </dgm:pt>
    <dgm:pt modelId="{91117D38-2E40-48B7-A5C2-2114C0F25CB5}" type="pres">
      <dgm:prSet presAssocID="{BBE370DA-A105-49DE-8410-370460F67ABD}" presName="textNode" presStyleLbl="node1" presStyleIdx="1" presStyleCnt="3">
        <dgm:presLayoutVars>
          <dgm:bulletEnabled val="1"/>
        </dgm:presLayoutVars>
      </dgm:prSet>
      <dgm:spPr/>
    </dgm:pt>
    <dgm:pt modelId="{F0EBBB7A-17D2-44E9-A995-693EF9927ABE}" type="pres">
      <dgm:prSet presAssocID="{3950957B-2E80-4915-8187-5F842468F2FA}" presName="sibTrans" presStyleCnt="0"/>
      <dgm:spPr/>
    </dgm:pt>
    <dgm:pt modelId="{337ECD7E-264E-481B-9EFC-8DAEC27475E5}" type="pres">
      <dgm:prSet presAssocID="{48FE76FF-E0D1-4F94-A35A-BC30E4F2B7C4}" presName="textNode" presStyleLbl="node1" presStyleIdx="2" presStyleCnt="3">
        <dgm:presLayoutVars>
          <dgm:bulletEnabled val="1"/>
        </dgm:presLayoutVars>
      </dgm:prSet>
      <dgm:spPr/>
    </dgm:pt>
  </dgm:ptLst>
  <dgm:cxnLst>
    <dgm:cxn modelId="{7A2AB315-3535-425E-92EF-7E562A1CDA3F}" srcId="{32870E99-819A-459C-B7B1-05C7ED5DA1D9}" destId="{48FE76FF-E0D1-4F94-A35A-BC30E4F2B7C4}" srcOrd="2" destOrd="0" parTransId="{7D08FC2E-956A-4F0E-9F3E-7901A6E40EC8}" sibTransId="{A18836AF-17B1-4E65-9D1D-D91B554695F5}"/>
    <dgm:cxn modelId="{08A2EF1A-9C74-43B1-8097-1FC796816A27}" type="presOf" srcId="{D492BC18-1173-49A2-8BB4-628E71C68993}" destId="{91117D38-2E40-48B7-A5C2-2114C0F25CB5}" srcOrd="0" destOrd="4" presId="urn:microsoft.com/office/officeart/2005/8/layout/hProcess9"/>
    <dgm:cxn modelId="{D737D91B-8F20-42AD-B236-284B3F0DAD24}" srcId="{BBE370DA-A105-49DE-8410-370460F67ABD}" destId="{C9D8B045-B5D6-4C50-A2C9-9D62CD2200F7}" srcOrd="2" destOrd="0" parTransId="{106DDFF9-3AAB-4A0A-AA5A-A64515257A05}" sibTransId="{FAC62501-786E-40E8-AF4F-A1D9CEB3AF02}"/>
    <dgm:cxn modelId="{F0DD1C23-4B1F-457F-8473-FEB0C1F48FDC}" type="presOf" srcId="{3099986A-75F3-4B65-83D9-B47B5A753DF9}" destId="{CD836428-770B-4EB5-9F0C-60FB3BB794A2}" srcOrd="0" destOrd="0" presId="urn:microsoft.com/office/officeart/2005/8/layout/hProcess9"/>
    <dgm:cxn modelId="{9D9B2F28-527F-433E-BD30-E4B519FF471A}" srcId="{32870E99-819A-459C-B7B1-05C7ED5DA1D9}" destId="{3099986A-75F3-4B65-83D9-B47B5A753DF9}" srcOrd="0" destOrd="0" parTransId="{86D99C15-05F8-41B9-8B63-5B2948A97560}" sibTransId="{0354F375-0701-44DB-AA96-09911A06F4DA}"/>
    <dgm:cxn modelId="{898EEA36-3237-4B36-897A-885DF473A08A}" type="presOf" srcId="{378C6481-546F-4EAE-964C-8F7F0DD0544E}" destId="{CD836428-770B-4EB5-9F0C-60FB3BB794A2}" srcOrd="0" destOrd="3" presId="urn:microsoft.com/office/officeart/2005/8/layout/hProcess9"/>
    <dgm:cxn modelId="{905CB544-B900-4BE5-B887-214E4ACF9BB5}" type="presOf" srcId="{6D0DEA81-B26F-4A14-90A4-601193072106}" destId="{91117D38-2E40-48B7-A5C2-2114C0F25CB5}" srcOrd="0" destOrd="1" presId="urn:microsoft.com/office/officeart/2005/8/layout/hProcess9"/>
    <dgm:cxn modelId="{8E229446-6F16-4440-8889-D5C86F739C98}" srcId="{BBE370DA-A105-49DE-8410-370460F67ABD}" destId="{BF3DF813-54C2-47FC-839F-CEFF3810060C}" srcOrd="1" destOrd="0" parTransId="{07D16220-7147-4CCD-9224-5CBF8921B1B3}" sibTransId="{18805E5C-753F-4E5E-B90C-22050A213EEA}"/>
    <dgm:cxn modelId="{F687D34E-6C89-44E2-884E-0F45E3ED79F8}" type="presOf" srcId="{48FE76FF-E0D1-4F94-A35A-BC30E4F2B7C4}" destId="{337ECD7E-264E-481B-9EFC-8DAEC27475E5}" srcOrd="0" destOrd="0" presId="urn:microsoft.com/office/officeart/2005/8/layout/hProcess9"/>
    <dgm:cxn modelId="{F9400481-698E-46F7-827E-D912E75D5304}" type="presOf" srcId="{6F35D156-5AEB-449B-8849-F994F5940B94}" destId="{337ECD7E-264E-481B-9EFC-8DAEC27475E5}" srcOrd="0" destOrd="2" presId="urn:microsoft.com/office/officeart/2005/8/layout/hProcess9"/>
    <dgm:cxn modelId="{E1C58583-ADC2-4E1D-ACEA-A47616DEB993}" type="presOf" srcId="{5732EA02-0FDD-455E-88A2-5D6A5614D47F}" destId="{CD836428-770B-4EB5-9F0C-60FB3BB794A2}" srcOrd="0" destOrd="2" presId="urn:microsoft.com/office/officeart/2005/8/layout/hProcess9"/>
    <dgm:cxn modelId="{7180C389-4B5A-4E63-AC00-1CE17F0F57B6}" srcId="{3099986A-75F3-4B65-83D9-B47B5A753DF9}" destId="{B8605F4E-E77F-49C4-B615-3A84822CD7FD}" srcOrd="0" destOrd="0" parTransId="{C702ED02-5643-47AC-B754-C71C8079C522}" sibTransId="{D903EBF4-D816-498A-82E1-309DEE266DE0}"/>
    <dgm:cxn modelId="{A7FE0493-1806-4AED-A317-0FAF84ED73EA}" type="presOf" srcId="{C9D8B045-B5D6-4C50-A2C9-9D62CD2200F7}" destId="{91117D38-2E40-48B7-A5C2-2114C0F25CB5}" srcOrd="0" destOrd="3" presId="urn:microsoft.com/office/officeart/2005/8/layout/hProcess9"/>
    <dgm:cxn modelId="{331CEB94-D739-4D13-B62D-64778B73E391}" srcId="{48FE76FF-E0D1-4F94-A35A-BC30E4F2B7C4}" destId="{604D825C-5665-4CBE-BD2F-D454B9AB3BF1}" srcOrd="0" destOrd="0" parTransId="{F59513A5-1515-4F9B-A3AB-FD6AC9E8D659}" sibTransId="{8EC50CE8-76F9-411D-B780-B694FED98C29}"/>
    <dgm:cxn modelId="{FBAB119C-C1DE-4083-AEAB-9C4A48C26585}" type="presOf" srcId="{32870E99-819A-459C-B7B1-05C7ED5DA1D9}" destId="{FBE897A5-8B38-4824-BD6B-592C41A7A6D5}" srcOrd="0" destOrd="0" presId="urn:microsoft.com/office/officeart/2005/8/layout/hProcess9"/>
    <dgm:cxn modelId="{AE46A8A7-B1CB-4468-85DC-3EABED707B99}" srcId="{3099986A-75F3-4B65-83D9-B47B5A753DF9}" destId="{5732EA02-0FDD-455E-88A2-5D6A5614D47F}" srcOrd="1" destOrd="0" parTransId="{85B3F3FE-1C90-4C0E-81D1-8E3DCDA65BE6}" sibTransId="{967022AE-9122-47CE-B927-ECE1F55931EE}"/>
    <dgm:cxn modelId="{9AE9BFAA-B80D-45A3-BFB1-CD9AAF21A37E}" type="presOf" srcId="{BBE370DA-A105-49DE-8410-370460F67ABD}" destId="{91117D38-2E40-48B7-A5C2-2114C0F25CB5}" srcOrd="0" destOrd="0" presId="urn:microsoft.com/office/officeart/2005/8/layout/hProcess9"/>
    <dgm:cxn modelId="{515FE2C9-B69B-44BD-9296-DE9751A99DE4}" srcId="{BBE370DA-A105-49DE-8410-370460F67ABD}" destId="{D492BC18-1173-49A2-8BB4-628E71C68993}" srcOrd="3" destOrd="0" parTransId="{861E2384-A64F-418B-8A6E-D8FD3FB073E2}" sibTransId="{6845883F-5677-4082-99C0-427BCA096060}"/>
    <dgm:cxn modelId="{5468F2CF-35E6-4D57-8F28-F2001AE9F1AF}" srcId="{48FE76FF-E0D1-4F94-A35A-BC30E4F2B7C4}" destId="{6F35D156-5AEB-449B-8849-F994F5940B94}" srcOrd="1" destOrd="0" parTransId="{2A07C65D-CF59-4579-B8F5-1427559E100B}" sibTransId="{8B6851BA-EE83-4849-AE9E-D0DAABEF2B35}"/>
    <dgm:cxn modelId="{95EDC9D5-206A-4533-8022-5DFE53C35DB9}" type="presOf" srcId="{604D825C-5665-4CBE-BD2F-D454B9AB3BF1}" destId="{337ECD7E-264E-481B-9EFC-8DAEC27475E5}" srcOrd="0" destOrd="1" presId="urn:microsoft.com/office/officeart/2005/8/layout/hProcess9"/>
    <dgm:cxn modelId="{40A8D5DB-2798-46AB-BF1A-2DEF29BC3AC7}" srcId="{32870E99-819A-459C-B7B1-05C7ED5DA1D9}" destId="{BBE370DA-A105-49DE-8410-370460F67ABD}" srcOrd="1" destOrd="0" parTransId="{46EB2461-40F0-4521-8715-FE8857D6370E}" sibTransId="{3950957B-2E80-4915-8187-5F842468F2FA}"/>
    <dgm:cxn modelId="{404DE5E2-E83F-4307-BC77-2334B6D4314E}" type="presOf" srcId="{B8605F4E-E77F-49C4-B615-3A84822CD7FD}" destId="{CD836428-770B-4EB5-9F0C-60FB3BB794A2}" srcOrd="0" destOrd="1" presId="urn:microsoft.com/office/officeart/2005/8/layout/hProcess9"/>
    <dgm:cxn modelId="{ABD262E3-5F58-45AB-B075-5F342680AB0B}" type="presOf" srcId="{BF3DF813-54C2-47FC-839F-CEFF3810060C}" destId="{91117D38-2E40-48B7-A5C2-2114C0F25CB5}" srcOrd="0" destOrd="2" presId="urn:microsoft.com/office/officeart/2005/8/layout/hProcess9"/>
    <dgm:cxn modelId="{990941E7-A301-4B85-8FCE-EBEF204E1BD7}" srcId="{BBE370DA-A105-49DE-8410-370460F67ABD}" destId="{6D0DEA81-B26F-4A14-90A4-601193072106}" srcOrd="0" destOrd="0" parTransId="{0E158C3A-BCA3-48CC-B2D1-2570CA1481B5}" sibTransId="{EF3C221D-1F04-4543-8296-D45BFD3DBD3D}"/>
    <dgm:cxn modelId="{DC460DF9-A67A-4FC6-BB00-EA11055A21FA}" srcId="{3099986A-75F3-4B65-83D9-B47B5A753DF9}" destId="{378C6481-546F-4EAE-964C-8F7F0DD0544E}" srcOrd="2" destOrd="0" parTransId="{A7BCB20F-F6F1-453F-8E4F-69FC0B2D1C4C}" sibTransId="{F9A4ED2C-59E7-4205-AE39-614CFA7B48FB}"/>
    <dgm:cxn modelId="{CF65ABBA-4C9C-4C72-B90A-42A255C78953}" type="presParOf" srcId="{FBE897A5-8B38-4824-BD6B-592C41A7A6D5}" destId="{98DBCD80-3043-402C-BB8E-45EDECB3641D}" srcOrd="0" destOrd="0" presId="urn:microsoft.com/office/officeart/2005/8/layout/hProcess9"/>
    <dgm:cxn modelId="{C807D39A-E4C0-46B6-8DB4-031F74BB08DD}" type="presParOf" srcId="{FBE897A5-8B38-4824-BD6B-592C41A7A6D5}" destId="{F914E5E8-743D-44C4-8B67-E3B49F76B8B9}" srcOrd="1" destOrd="0" presId="urn:microsoft.com/office/officeart/2005/8/layout/hProcess9"/>
    <dgm:cxn modelId="{7FF3F922-5FD2-4EF9-9EBB-237DB6AAB018}" type="presParOf" srcId="{F914E5E8-743D-44C4-8B67-E3B49F76B8B9}" destId="{CD836428-770B-4EB5-9F0C-60FB3BB794A2}" srcOrd="0" destOrd="0" presId="urn:microsoft.com/office/officeart/2005/8/layout/hProcess9"/>
    <dgm:cxn modelId="{C65BD3AF-DE32-4F7B-8FD1-B785219D01ED}" type="presParOf" srcId="{F914E5E8-743D-44C4-8B67-E3B49F76B8B9}" destId="{64595B82-A0B2-4260-BD89-77F70EF07D23}" srcOrd="1" destOrd="0" presId="urn:microsoft.com/office/officeart/2005/8/layout/hProcess9"/>
    <dgm:cxn modelId="{C5351952-A357-47B3-8784-48F341540185}" type="presParOf" srcId="{F914E5E8-743D-44C4-8B67-E3B49F76B8B9}" destId="{91117D38-2E40-48B7-A5C2-2114C0F25CB5}" srcOrd="2" destOrd="0" presId="urn:microsoft.com/office/officeart/2005/8/layout/hProcess9"/>
    <dgm:cxn modelId="{A685A036-30D6-4001-BCE9-23E76F0956FE}" type="presParOf" srcId="{F914E5E8-743D-44C4-8B67-E3B49F76B8B9}" destId="{F0EBBB7A-17D2-44E9-A995-693EF9927ABE}" srcOrd="3" destOrd="0" presId="urn:microsoft.com/office/officeart/2005/8/layout/hProcess9"/>
    <dgm:cxn modelId="{38185B24-4127-43AF-9FE6-045FF7699DC6}" type="presParOf" srcId="{F914E5E8-743D-44C4-8B67-E3B49F76B8B9}" destId="{337ECD7E-264E-481B-9EFC-8DAEC27475E5}"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B12BFD-C52A-48B3-82B0-19BD17E59E32}" type="doc">
      <dgm:prSet loTypeId="urn:microsoft.com/office/officeart/2005/8/layout/hList3" loCatId="list" qsTypeId="urn:microsoft.com/office/officeart/2005/8/quickstyle/3d2" qsCatId="3D" csTypeId="urn:microsoft.com/office/officeart/2005/8/colors/accent3_1" csCatId="accent3" phldr="1"/>
      <dgm:spPr/>
      <dgm:t>
        <a:bodyPr/>
        <a:lstStyle/>
        <a:p>
          <a:endParaRPr lang="en-US"/>
        </a:p>
      </dgm:t>
    </dgm:pt>
    <dgm:pt modelId="{3726F050-FF59-4844-9FD6-A99FDC7BB0E7}">
      <dgm:prSet phldrT="[Text]"/>
      <dgm:spPr>
        <a:solidFill>
          <a:schemeClr val="bg2">
            <a:lumMod val="75000"/>
          </a:schemeClr>
        </a:solidFill>
      </dgm:spPr>
      <dgm:t>
        <a:bodyPr/>
        <a:lstStyle/>
        <a:p>
          <a:r>
            <a:rPr lang="en-US">
              <a:solidFill>
                <a:schemeClr val="tx1"/>
              </a:solidFill>
            </a:rPr>
            <a:t>Supportive classroom climate</a:t>
          </a:r>
        </a:p>
      </dgm:t>
    </dgm:pt>
    <dgm:pt modelId="{94359AD5-24B6-4439-9155-220375ABDCBD}" type="parTrans" cxnId="{8FEA8ECB-B1B5-47D6-A195-085AFC574A23}">
      <dgm:prSet/>
      <dgm:spPr/>
      <dgm:t>
        <a:bodyPr/>
        <a:lstStyle/>
        <a:p>
          <a:endParaRPr lang="en-US"/>
        </a:p>
      </dgm:t>
    </dgm:pt>
    <dgm:pt modelId="{3D2A84D8-88B5-43D8-9A14-0A0DF4955A49}" type="sibTrans" cxnId="{8FEA8ECB-B1B5-47D6-A195-085AFC574A23}">
      <dgm:prSet/>
      <dgm:spPr/>
      <dgm:t>
        <a:bodyPr/>
        <a:lstStyle/>
        <a:p>
          <a:endParaRPr lang="en-US"/>
        </a:p>
      </dgm:t>
    </dgm:pt>
    <dgm:pt modelId="{4A829706-4152-472C-82ED-0D6A731A7102}">
      <dgm:prSet phldrT="[Text]"/>
      <dgm:spPr/>
      <dgm:t>
        <a:bodyPr/>
        <a:lstStyle/>
        <a:p>
          <a:r>
            <a:rPr lang="en-US"/>
            <a:t>Routines and structures</a:t>
          </a:r>
        </a:p>
      </dgm:t>
    </dgm:pt>
    <dgm:pt modelId="{558CBEAC-406F-4FEC-8D74-ADDFC1FAAB74}" type="parTrans" cxnId="{A86C8490-AFD3-413A-B022-C6414785EFE2}">
      <dgm:prSet/>
      <dgm:spPr/>
      <dgm:t>
        <a:bodyPr/>
        <a:lstStyle/>
        <a:p>
          <a:endParaRPr lang="en-US"/>
        </a:p>
      </dgm:t>
    </dgm:pt>
    <dgm:pt modelId="{A4C1B513-A793-43F0-9E8D-D907C3C3C4A7}" type="sibTrans" cxnId="{A86C8490-AFD3-413A-B022-C6414785EFE2}">
      <dgm:prSet/>
      <dgm:spPr/>
      <dgm:t>
        <a:bodyPr/>
        <a:lstStyle/>
        <a:p>
          <a:endParaRPr lang="en-US"/>
        </a:p>
      </dgm:t>
    </dgm:pt>
    <dgm:pt modelId="{84819603-CB35-420F-95B3-A4E48B3883A3}">
      <dgm:prSet phldrT="[Text]" phldr="1"/>
      <dgm:spPr/>
      <dgm:t>
        <a:bodyPr/>
        <a:lstStyle/>
        <a:p>
          <a:endParaRPr lang="en-US"/>
        </a:p>
      </dgm:t>
    </dgm:pt>
    <dgm:pt modelId="{59A477B7-52CF-4F62-8DA7-383F23627731}" type="parTrans" cxnId="{48D1F422-642F-4653-9400-7AE55B3F67C4}">
      <dgm:prSet/>
      <dgm:spPr/>
      <dgm:t>
        <a:bodyPr/>
        <a:lstStyle/>
        <a:p>
          <a:endParaRPr lang="en-US"/>
        </a:p>
      </dgm:t>
    </dgm:pt>
    <dgm:pt modelId="{5744DFFD-345D-432C-ACE4-8D2DD0321778}" type="sibTrans" cxnId="{48D1F422-642F-4653-9400-7AE55B3F67C4}">
      <dgm:prSet/>
      <dgm:spPr/>
      <dgm:t>
        <a:bodyPr/>
        <a:lstStyle/>
        <a:p>
          <a:endParaRPr lang="en-US"/>
        </a:p>
      </dgm:t>
    </dgm:pt>
    <dgm:pt modelId="{4550CA9C-57A8-4B41-BC8F-DFFE352D6AEC}">
      <dgm:prSet phldrT="[Text]" phldr="1"/>
      <dgm:spPr/>
      <dgm:t>
        <a:bodyPr/>
        <a:lstStyle/>
        <a:p>
          <a:endParaRPr lang="en-US"/>
        </a:p>
      </dgm:t>
    </dgm:pt>
    <dgm:pt modelId="{B6C17E6A-0160-49EF-986E-3682518F78D3}" type="parTrans" cxnId="{314CC105-2D36-4CA4-A108-29038E46DF44}">
      <dgm:prSet/>
      <dgm:spPr/>
      <dgm:t>
        <a:bodyPr/>
        <a:lstStyle/>
        <a:p>
          <a:endParaRPr lang="en-US"/>
        </a:p>
      </dgm:t>
    </dgm:pt>
    <dgm:pt modelId="{D810847A-08F7-4691-B939-315FAFC72742}" type="sibTrans" cxnId="{314CC105-2D36-4CA4-A108-29038E46DF44}">
      <dgm:prSet/>
      <dgm:spPr/>
      <dgm:t>
        <a:bodyPr/>
        <a:lstStyle/>
        <a:p>
          <a:endParaRPr lang="en-US"/>
        </a:p>
      </dgm:t>
    </dgm:pt>
    <dgm:pt modelId="{69F48D35-926A-448C-B1EC-DED1265A0552}">
      <dgm:prSet phldrT="[Text]"/>
      <dgm:spPr/>
      <dgm:t>
        <a:bodyPr/>
        <a:lstStyle/>
        <a:p>
          <a:endParaRPr lang="en-US"/>
        </a:p>
      </dgm:t>
    </dgm:pt>
    <dgm:pt modelId="{7A616815-0BA7-4697-B6CD-BA19C852E0AF}" type="parTrans" cxnId="{CD92FD28-8E21-446E-A8F1-FCFDDDEFDA78}">
      <dgm:prSet/>
      <dgm:spPr/>
      <dgm:t>
        <a:bodyPr/>
        <a:lstStyle/>
        <a:p>
          <a:endParaRPr lang="en-US"/>
        </a:p>
      </dgm:t>
    </dgm:pt>
    <dgm:pt modelId="{3553848A-0AF1-4245-933F-AD614B8A529E}" type="sibTrans" cxnId="{CD92FD28-8E21-446E-A8F1-FCFDDDEFDA78}">
      <dgm:prSet/>
      <dgm:spPr/>
      <dgm:t>
        <a:bodyPr/>
        <a:lstStyle/>
        <a:p>
          <a:endParaRPr lang="en-US"/>
        </a:p>
      </dgm:t>
    </dgm:pt>
    <dgm:pt modelId="{5E8EF896-A10E-4804-9BCD-C1184425E77C}">
      <dgm:prSet phldrT="[Text]"/>
      <dgm:spPr/>
      <dgm:t>
        <a:bodyPr/>
        <a:lstStyle/>
        <a:p>
          <a:r>
            <a:rPr lang="en-US"/>
            <a:t>Shared agreements and goals</a:t>
          </a:r>
        </a:p>
      </dgm:t>
    </dgm:pt>
    <dgm:pt modelId="{18E4EB35-0B71-46F4-8B72-072A938BE295}" type="parTrans" cxnId="{7708DEF1-50DE-495A-A036-356BADD3651B}">
      <dgm:prSet/>
      <dgm:spPr/>
      <dgm:t>
        <a:bodyPr/>
        <a:lstStyle/>
        <a:p>
          <a:endParaRPr lang="en-US"/>
        </a:p>
      </dgm:t>
    </dgm:pt>
    <dgm:pt modelId="{9B890283-D759-4AEC-AF3A-F90B52D87D6D}" type="sibTrans" cxnId="{7708DEF1-50DE-495A-A036-356BADD3651B}">
      <dgm:prSet/>
      <dgm:spPr/>
      <dgm:t>
        <a:bodyPr/>
        <a:lstStyle/>
        <a:p>
          <a:endParaRPr lang="en-US"/>
        </a:p>
      </dgm:t>
    </dgm:pt>
    <dgm:pt modelId="{8AFC849C-8E92-4125-96C0-C8DED8DE962B}">
      <dgm:prSet phldrT="[Text]"/>
      <dgm:spPr/>
      <dgm:t>
        <a:bodyPr/>
        <a:lstStyle/>
        <a:p>
          <a:r>
            <a:rPr lang="en-US"/>
            <a:t>Identity-affirming practices</a:t>
          </a:r>
        </a:p>
      </dgm:t>
    </dgm:pt>
    <dgm:pt modelId="{ABD9A220-C8D8-49FB-81A0-CD14AFBFB42E}" type="parTrans" cxnId="{A3F51F4E-6156-479E-8C1E-D837488213FE}">
      <dgm:prSet/>
      <dgm:spPr/>
      <dgm:t>
        <a:bodyPr/>
        <a:lstStyle/>
        <a:p>
          <a:endParaRPr lang="en-US"/>
        </a:p>
      </dgm:t>
    </dgm:pt>
    <dgm:pt modelId="{109E3572-4C69-4314-97F5-84C64FB78088}" type="sibTrans" cxnId="{A3F51F4E-6156-479E-8C1E-D837488213FE}">
      <dgm:prSet/>
      <dgm:spPr/>
      <dgm:t>
        <a:bodyPr/>
        <a:lstStyle/>
        <a:p>
          <a:endParaRPr lang="en-US"/>
        </a:p>
      </dgm:t>
    </dgm:pt>
    <dgm:pt modelId="{0D62FC7F-ECBE-481A-9EFA-A37D7BB5B384}">
      <dgm:prSet phldrT="[Text]"/>
      <dgm:spPr/>
      <dgm:t>
        <a:bodyPr/>
        <a:lstStyle/>
        <a:p>
          <a:r>
            <a:rPr lang="en-US"/>
            <a:t>Systematic opportunities for youth voice</a:t>
          </a:r>
        </a:p>
      </dgm:t>
    </dgm:pt>
    <dgm:pt modelId="{2A7BB4E8-00A7-43B3-88A9-EE887C2C615A}" type="parTrans" cxnId="{501A6F59-01D4-412F-B371-4FD7E59BD627}">
      <dgm:prSet/>
      <dgm:spPr/>
      <dgm:t>
        <a:bodyPr/>
        <a:lstStyle/>
        <a:p>
          <a:endParaRPr lang="en-US"/>
        </a:p>
      </dgm:t>
    </dgm:pt>
    <dgm:pt modelId="{473D5F20-2915-4582-BCAD-92E62CAB4811}" type="sibTrans" cxnId="{501A6F59-01D4-412F-B371-4FD7E59BD627}">
      <dgm:prSet/>
      <dgm:spPr/>
      <dgm:t>
        <a:bodyPr/>
        <a:lstStyle/>
        <a:p>
          <a:endParaRPr lang="en-US"/>
        </a:p>
      </dgm:t>
    </dgm:pt>
    <dgm:pt modelId="{17AB6ABE-CD30-4664-B377-A8B4874BC571}">
      <dgm:prSet phldrT="[Text]"/>
      <dgm:spPr/>
      <dgm:t>
        <a:bodyPr/>
        <a:lstStyle/>
        <a:p>
          <a:r>
            <a:rPr lang="en-US"/>
            <a:t>Student-centered discipline practices</a:t>
          </a:r>
        </a:p>
      </dgm:t>
    </dgm:pt>
    <dgm:pt modelId="{0FB8EB89-9904-4AE4-B7E3-DAA83A1A0E3F}" type="parTrans" cxnId="{0D7A9530-661A-4443-8CED-28B63CC36DA1}">
      <dgm:prSet/>
      <dgm:spPr/>
      <dgm:t>
        <a:bodyPr/>
        <a:lstStyle/>
        <a:p>
          <a:endParaRPr lang="en-US"/>
        </a:p>
      </dgm:t>
    </dgm:pt>
    <dgm:pt modelId="{C1E13659-1441-44DB-822D-B59E9C9CD87B}" type="sibTrans" cxnId="{0D7A9530-661A-4443-8CED-28B63CC36DA1}">
      <dgm:prSet/>
      <dgm:spPr/>
      <dgm:t>
        <a:bodyPr/>
        <a:lstStyle/>
        <a:p>
          <a:endParaRPr lang="en-US"/>
        </a:p>
      </dgm:t>
    </dgm:pt>
    <dgm:pt modelId="{53CDDEA8-2976-4430-AE52-7D46486B3054}" type="pres">
      <dgm:prSet presAssocID="{B4B12BFD-C52A-48B3-82B0-19BD17E59E32}" presName="composite" presStyleCnt="0">
        <dgm:presLayoutVars>
          <dgm:chMax val="1"/>
          <dgm:dir/>
          <dgm:resizeHandles val="exact"/>
        </dgm:presLayoutVars>
      </dgm:prSet>
      <dgm:spPr/>
    </dgm:pt>
    <dgm:pt modelId="{EEB47AF8-46D9-4101-B2DB-490A45761B32}" type="pres">
      <dgm:prSet presAssocID="{3726F050-FF59-4844-9FD6-A99FDC7BB0E7}" presName="roof" presStyleLbl="dkBgShp" presStyleIdx="0" presStyleCnt="2"/>
      <dgm:spPr/>
    </dgm:pt>
    <dgm:pt modelId="{AE7BBC3A-AF3D-45B5-B1FE-E3CF9ED75939}" type="pres">
      <dgm:prSet presAssocID="{3726F050-FF59-4844-9FD6-A99FDC7BB0E7}" presName="pillars" presStyleCnt="0"/>
      <dgm:spPr/>
    </dgm:pt>
    <dgm:pt modelId="{F96716A8-250F-4219-AFBA-3F166F8148DC}" type="pres">
      <dgm:prSet presAssocID="{3726F050-FF59-4844-9FD6-A99FDC7BB0E7}" presName="pillar1" presStyleLbl="node1" presStyleIdx="0" presStyleCnt="5">
        <dgm:presLayoutVars>
          <dgm:bulletEnabled val="1"/>
        </dgm:presLayoutVars>
      </dgm:prSet>
      <dgm:spPr/>
    </dgm:pt>
    <dgm:pt modelId="{F6D79D47-9A4D-4900-9061-BEE7EBC7053B}" type="pres">
      <dgm:prSet presAssocID="{5E8EF896-A10E-4804-9BCD-C1184425E77C}" presName="pillarX" presStyleLbl="node1" presStyleIdx="1" presStyleCnt="5">
        <dgm:presLayoutVars>
          <dgm:bulletEnabled val="1"/>
        </dgm:presLayoutVars>
      </dgm:prSet>
      <dgm:spPr/>
    </dgm:pt>
    <dgm:pt modelId="{B4B3FE18-64ED-44FE-8F86-862CCA72C1B0}" type="pres">
      <dgm:prSet presAssocID="{8AFC849C-8E92-4125-96C0-C8DED8DE962B}" presName="pillarX" presStyleLbl="node1" presStyleIdx="2" presStyleCnt="5">
        <dgm:presLayoutVars>
          <dgm:bulletEnabled val="1"/>
        </dgm:presLayoutVars>
      </dgm:prSet>
      <dgm:spPr/>
    </dgm:pt>
    <dgm:pt modelId="{42C737F0-16D8-4A23-92EE-3B8128341540}" type="pres">
      <dgm:prSet presAssocID="{0D62FC7F-ECBE-481A-9EFA-A37D7BB5B384}" presName="pillarX" presStyleLbl="node1" presStyleIdx="3" presStyleCnt="5">
        <dgm:presLayoutVars>
          <dgm:bulletEnabled val="1"/>
        </dgm:presLayoutVars>
      </dgm:prSet>
      <dgm:spPr/>
    </dgm:pt>
    <dgm:pt modelId="{73DB89E1-7ADA-43DC-A5E2-ED15C2B858CE}" type="pres">
      <dgm:prSet presAssocID="{17AB6ABE-CD30-4664-B377-A8B4874BC571}" presName="pillarX" presStyleLbl="node1" presStyleIdx="4" presStyleCnt="5">
        <dgm:presLayoutVars>
          <dgm:bulletEnabled val="1"/>
        </dgm:presLayoutVars>
      </dgm:prSet>
      <dgm:spPr/>
    </dgm:pt>
    <dgm:pt modelId="{AAC827AC-9F98-4773-8DE8-89200100904D}" type="pres">
      <dgm:prSet presAssocID="{3726F050-FF59-4844-9FD6-A99FDC7BB0E7}" presName="base" presStyleLbl="dkBgShp" presStyleIdx="1" presStyleCnt="2"/>
      <dgm:spPr>
        <a:solidFill>
          <a:schemeClr val="bg2">
            <a:lumMod val="75000"/>
          </a:schemeClr>
        </a:solidFill>
      </dgm:spPr>
    </dgm:pt>
  </dgm:ptLst>
  <dgm:cxnLst>
    <dgm:cxn modelId="{314CC105-2D36-4CA4-A108-29038E46DF44}" srcId="{69F48D35-926A-448C-B1EC-DED1265A0552}" destId="{4550CA9C-57A8-4B41-BC8F-DFFE352D6AEC}" srcOrd="1" destOrd="0" parTransId="{B6C17E6A-0160-49EF-986E-3682518F78D3}" sibTransId="{D810847A-08F7-4691-B939-315FAFC72742}"/>
    <dgm:cxn modelId="{48D1F422-642F-4653-9400-7AE55B3F67C4}" srcId="{69F48D35-926A-448C-B1EC-DED1265A0552}" destId="{84819603-CB35-420F-95B3-A4E48B3883A3}" srcOrd="0" destOrd="0" parTransId="{59A477B7-52CF-4F62-8DA7-383F23627731}" sibTransId="{5744DFFD-345D-432C-ACE4-8D2DD0321778}"/>
    <dgm:cxn modelId="{E29FCA26-F8AA-4887-9090-2E3352A91242}" type="presOf" srcId="{8AFC849C-8E92-4125-96C0-C8DED8DE962B}" destId="{B4B3FE18-64ED-44FE-8F86-862CCA72C1B0}" srcOrd="0" destOrd="0" presId="urn:microsoft.com/office/officeart/2005/8/layout/hList3"/>
    <dgm:cxn modelId="{CD92FD28-8E21-446E-A8F1-FCFDDDEFDA78}" srcId="{B4B12BFD-C52A-48B3-82B0-19BD17E59E32}" destId="{69F48D35-926A-448C-B1EC-DED1265A0552}" srcOrd="1" destOrd="0" parTransId="{7A616815-0BA7-4697-B6CD-BA19C852E0AF}" sibTransId="{3553848A-0AF1-4245-933F-AD614B8A529E}"/>
    <dgm:cxn modelId="{0D7A9530-661A-4443-8CED-28B63CC36DA1}" srcId="{3726F050-FF59-4844-9FD6-A99FDC7BB0E7}" destId="{17AB6ABE-CD30-4664-B377-A8B4874BC571}" srcOrd="4" destOrd="0" parTransId="{0FB8EB89-9904-4AE4-B7E3-DAA83A1A0E3F}" sibTransId="{C1E13659-1441-44DB-822D-B59E9C9CD87B}"/>
    <dgm:cxn modelId="{D473D03E-2795-4A7F-978B-B36D9F854DB6}" type="presOf" srcId="{5E8EF896-A10E-4804-9BCD-C1184425E77C}" destId="{F6D79D47-9A4D-4900-9061-BEE7EBC7053B}" srcOrd="0" destOrd="0" presId="urn:microsoft.com/office/officeart/2005/8/layout/hList3"/>
    <dgm:cxn modelId="{0C440F63-AFB4-4CFA-BAC9-36ED37C6CB84}" type="presOf" srcId="{0D62FC7F-ECBE-481A-9EFA-A37D7BB5B384}" destId="{42C737F0-16D8-4A23-92EE-3B8128341540}" srcOrd="0" destOrd="0" presId="urn:microsoft.com/office/officeart/2005/8/layout/hList3"/>
    <dgm:cxn modelId="{A3F51F4E-6156-479E-8C1E-D837488213FE}" srcId="{3726F050-FF59-4844-9FD6-A99FDC7BB0E7}" destId="{8AFC849C-8E92-4125-96C0-C8DED8DE962B}" srcOrd="2" destOrd="0" parTransId="{ABD9A220-C8D8-49FB-81A0-CD14AFBFB42E}" sibTransId="{109E3572-4C69-4314-97F5-84C64FB78088}"/>
    <dgm:cxn modelId="{2CFE6A73-7328-4C18-82C0-3F606CC4D89B}" type="presOf" srcId="{3726F050-FF59-4844-9FD6-A99FDC7BB0E7}" destId="{EEB47AF8-46D9-4101-B2DB-490A45761B32}" srcOrd="0" destOrd="0" presId="urn:microsoft.com/office/officeart/2005/8/layout/hList3"/>
    <dgm:cxn modelId="{501A6F59-01D4-412F-B371-4FD7E59BD627}" srcId="{3726F050-FF59-4844-9FD6-A99FDC7BB0E7}" destId="{0D62FC7F-ECBE-481A-9EFA-A37D7BB5B384}" srcOrd="3" destOrd="0" parTransId="{2A7BB4E8-00A7-43B3-88A9-EE887C2C615A}" sibTransId="{473D5F20-2915-4582-BCAD-92E62CAB4811}"/>
    <dgm:cxn modelId="{C9B14C85-65B4-4DE2-B000-B38F6474FD45}" type="presOf" srcId="{17AB6ABE-CD30-4664-B377-A8B4874BC571}" destId="{73DB89E1-7ADA-43DC-A5E2-ED15C2B858CE}" srcOrd="0" destOrd="0" presId="urn:microsoft.com/office/officeart/2005/8/layout/hList3"/>
    <dgm:cxn modelId="{A86C8490-AFD3-413A-B022-C6414785EFE2}" srcId="{3726F050-FF59-4844-9FD6-A99FDC7BB0E7}" destId="{4A829706-4152-472C-82ED-0D6A731A7102}" srcOrd="0" destOrd="0" parTransId="{558CBEAC-406F-4FEC-8D74-ADDFC1FAAB74}" sibTransId="{A4C1B513-A793-43F0-9E8D-D907C3C3C4A7}"/>
    <dgm:cxn modelId="{8FEA8ECB-B1B5-47D6-A195-085AFC574A23}" srcId="{B4B12BFD-C52A-48B3-82B0-19BD17E59E32}" destId="{3726F050-FF59-4844-9FD6-A99FDC7BB0E7}" srcOrd="0" destOrd="0" parTransId="{94359AD5-24B6-4439-9155-220375ABDCBD}" sibTransId="{3D2A84D8-88B5-43D8-9A14-0A0DF4955A49}"/>
    <dgm:cxn modelId="{7F5295E5-0C73-41FD-AA06-4997D7B441CB}" type="presOf" srcId="{B4B12BFD-C52A-48B3-82B0-19BD17E59E32}" destId="{53CDDEA8-2976-4430-AE52-7D46486B3054}" srcOrd="0" destOrd="0" presId="urn:microsoft.com/office/officeart/2005/8/layout/hList3"/>
    <dgm:cxn modelId="{7708DEF1-50DE-495A-A036-356BADD3651B}" srcId="{3726F050-FF59-4844-9FD6-A99FDC7BB0E7}" destId="{5E8EF896-A10E-4804-9BCD-C1184425E77C}" srcOrd="1" destOrd="0" parTransId="{18E4EB35-0B71-46F4-8B72-072A938BE295}" sibTransId="{9B890283-D759-4AEC-AF3A-F90B52D87D6D}"/>
    <dgm:cxn modelId="{8F87BAFF-7843-479D-965B-20B6A1CE3FDE}" type="presOf" srcId="{4A829706-4152-472C-82ED-0D6A731A7102}" destId="{F96716A8-250F-4219-AFBA-3F166F8148DC}" srcOrd="0" destOrd="0" presId="urn:microsoft.com/office/officeart/2005/8/layout/hList3"/>
    <dgm:cxn modelId="{B59D36E8-9FA4-456A-98D6-39ADCC40C3DE}" type="presParOf" srcId="{53CDDEA8-2976-4430-AE52-7D46486B3054}" destId="{EEB47AF8-46D9-4101-B2DB-490A45761B32}" srcOrd="0" destOrd="0" presId="urn:microsoft.com/office/officeart/2005/8/layout/hList3"/>
    <dgm:cxn modelId="{8831225F-FEFA-4A6B-9456-AA334CC04BBF}" type="presParOf" srcId="{53CDDEA8-2976-4430-AE52-7D46486B3054}" destId="{AE7BBC3A-AF3D-45B5-B1FE-E3CF9ED75939}" srcOrd="1" destOrd="0" presId="urn:microsoft.com/office/officeart/2005/8/layout/hList3"/>
    <dgm:cxn modelId="{E7030C50-EC01-4822-8B06-433A18EF2FEF}" type="presParOf" srcId="{AE7BBC3A-AF3D-45B5-B1FE-E3CF9ED75939}" destId="{F96716A8-250F-4219-AFBA-3F166F8148DC}" srcOrd="0" destOrd="0" presId="urn:microsoft.com/office/officeart/2005/8/layout/hList3"/>
    <dgm:cxn modelId="{ECA50C60-9DCE-4B84-AAFC-F686460BBF76}" type="presParOf" srcId="{AE7BBC3A-AF3D-45B5-B1FE-E3CF9ED75939}" destId="{F6D79D47-9A4D-4900-9061-BEE7EBC7053B}" srcOrd="1" destOrd="0" presId="urn:microsoft.com/office/officeart/2005/8/layout/hList3"/>
    <dgm:cxn modelId="{D99567CD-9B24-4EE2-A548-97BBCA6DB76C}" type="presParOf" srcId="{AE7BBC3A-AF3D-45B5-B1FE-E3CF9ED75939}" destId="{B4B3FE18-64ED-44FE-8F86-862CCA72C1B0}" srcOrd="2" destOrd="0" presId="urn:microsoft.com/office/officeart/2005/8/layout/hList3"/>
    <dgm:cxn modelId="{1B50C03B-5211-4553-B349-CB3129FFA725}" type="presParOf" srcId="{AE7BBC3A-AF3D-45B5-B1FE-E3CF9ED75939}" destId="{42C737F0-16D8-4A23-92EE-3B8128341540}" srcOrd="3" destOrd="0" presId="urn:microsoft.com/office/officeart/2005/8/layout/hList3"/>
    <dgm:cxn modelId="{FAA95BB0-028A-4293-B56B-81C5192E4DD5}" type="presParOf" srcId="{AE7BBC3A-AF3D-45B5-B1FE-E3CF9ED75939}" destId="{73DB89E1-7ADA-43DC-A5E2-ED15C2B858CE}" srcOrd="4" destOrd="0" presId="urn:microsoft.com/office/officeart/2005/8/layout/hList3"/>
    <dgm:cxn modelId="{798DEC35-F67F-42F9-86FC-D6E12F568A2A}" type="presParOf" srcId="{53CDDEA8-2976-4430-AE52-7D46486B3054}" destId="{AAC827AC-9F98-4773-8DE8-89200100904D}"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B12BFD-C52A-48B3-82B0-19BD17E59E32}" type="doc">
      <dgm:prSet loTypeId="urn:microsoft.com/office/officeart/2005/8/layout/hList3" loCatId="list" qsTypeId="urn:microsoft.com/office/officeart/2005/8/quickstyle/3d2" qsCatId="3D" csTypeId="urn:microsoft.com/office/officeart/2005/8/colors/accent3_1" csCatId="accent3" phldr="1"/>
      <dgm:spPr/>
      <dgm:t>
        <a:bodyPr/>
        <a:lstStyle/>
        <a:p>
          <a:endParaRPr lang="en-US"/>
        </a:p>
      </dgm:t>
    </dgm:pt>
    <dgm:pt modelId="{3726F050-FF59-4844-9FD6-A99FDC7BB0E7}">
      <dgm:prSet phldrT="[Text]"/>
      <dgm:spPr>
        <a:solidFill>
          <a:schemeClr val="bg2">
            <a:lumMod val="75000"/>
          </a:schemeClr>
        </a:solidFill>
      </dgm:spPr>
      <dgm:t>
        <a:bodyPr/>
        <a:lstStyle/>
        <a:p>
          <a:r>
            <a:rPr lang="en-US"/>
            <a:t>Explicit SEL Instruction</a:t>
          </a:r>
        </a:p>
      </dgm:t>
    </dgm:pt>
    <dgm:pt modelId="{94359AD5-24B6-4439-9155-220375ABDCBD}" type="parTrans" cxnId="{8FEA8ECB-B1B5-47D6-A195-085AFC574A23}">
      <dgm:prSet/>
      <dgm:spPr/>
      <dgm:t>
        <a:bodyPr/>
        <a:lstStyle/>
        <a:p>
          <a:endParaRPr lang="en-US"/>
        </a:p>
      </dgm:t>
    </dgm:pt>
    <dgm:pt modelId="{3D2A84D8-88B5-43D8-9A14-0A0DF4955A49}" type="sibTrans" cxnId="{8FEA8ECB-B1B5-47D6-A195-085AFC574A23}">
      <dgm:prSet/>
      <dgm:spPr/>
      <dgm:t>
        <a:bodyPr/>
        <a:lstStyle/>
        <a:p>
          <a:endParaRPr lang="en-US"/>
        </a:p>
      </dgm:t>
    </dgm:pt>
    <dgm:pt modelId="{4A829706-4152-472C-82ED-0D6A731A7102}">
      <dgm:prSet phldrT="[Text]"/>
      <dgm:spPr/>
      <dgm:t>
        <a:bodyPr/>
        <a:lstStyle/>
        <a:p>
          <a:pPr rtl="0"/>
          <a:r>
            <a:rPr lang="en-US"/>
            <a:t>Dedicated time in </a:t>
          </a:r>
          <a:r>
            <a:rPr lang="en-US">
              <a:latin typeface="Calibri"/>
            </a:rPr>
            <a:t>all classrooms schedules</a:t>
          </a:r>
          <a:r>
            <a:rPr lang="en-US"/>
            <a:t> for SEL </a:t>
          </a:r>
          <a:r>
            <a:rPr lang="en-US">
              <a:latin typeface="Calibri"/>
            </a:rPr>
            <a:t>instruction</a:t>
          </a:r>
          <a:endParaRPr lang="en-US"/>
        </a:p>
      </dgm:t>
    </dgm:pt>
    <dgm:pt modelId="{558CBEAC-406F-4FEC-8D74-ADDFC1FAAB74}" type="parTrans" cxnId="{A86C8490-AFD3-413A-B022-C6414785EFE2}">
      <dgm:prSet/>
      <dgm:spPr/>
      <dgm:t>
        <a:bodyPr/>
        <a:lstStyle/>
        <a:p>
          <a:endParaRPr lang="en-US"/>
        </a:p>
      </dgm:t>
    </dgm:pt>
    <dgm:pt modelId="{A4C1B513-A793-43F0-9E8D-D907C3C3C4A7}" type="sibTrans" cxnId="{A86C8490-AFD3-413A-B022-C6414785EFE2}">
      <dgm:prSet/>
      <dgm:spPr/>
      <dgm:t>
        <a:bodyPr/>
        <a:lstStyle/>
        <a:p>
          <a:endParaRPr lang="en-US"/>
        </a:p>
      </dgm:t>
    </dgm:pt>
    <dgm:pt modelId="{A77BAF5A-F002-4984-87AA-69F445E662C8}">
      <dgm:prSet phldrT="[Text]"/>
      <dgm:spPr/>
      <dgm:t>
        <a:bodyPr/>
        <a:lstStyle/>
        <a:p>
          <a:r>
            <a:rPr lang="en-US"/>
            <a:t>Use of evidence-based programs or strategies and training to teach SEL effectively</a:t>
          </a:r>
        </a:p>
      </dgm:t>
    </dgm:pt>
    <dgm:pt modelId="{2E15089F-86CC-4A73-BA27-82A3038921A9}" type="parTrans" cxnId="{5A666E9F-0935-42F4-8EEB-C3D766C59F8F}">
      <dgm:prSet/>
      <dgm:spPr/>
      <dgm:t>
        <a:bodyPr/>
        <a:lstStyle/>
        <a:p>
          <a:endParaRPr lang="en-US"/>
        </a:p>
      </dgm:t>
    </dgm:pt>
    <dgm:pt modelId="{D019853D-BF2A-47A5-A2B3-F942AADFC5F5}" type="sibTrans" cxnId="{5A666E9F-0935-42F4-8EEB-C3D766C59F8F}">
      <dgm:prSet/>
      <dgm:spPr/>
      <dgm:t>
        <a:bodyPr/>
        <a:lstStyle/>
        <a:p>
          <a:endParaRPr lang="en-US"/>
        </a:p>
      </dgm:t>
    </dgm:pt>
    <dgm:pt modelId="{53CDDEA8-2976-4430-AE52-7D46486B3054}" type="pres">
      <dgm:prSet presAssocID="{B4B12BFD-C52A-48B3-82B0-19BD17E59E32}" presName="composite" presStyleCnt="0">
        <dgm:presLayoutVars>
          <dgm:chMax val="1"/>
          <dgm:dir/>
          <dgm:resizeHandles val="exact"/>
        </dgm:presLayoutVars>
      </dgm:prSet>
      <dgm:spPr/>
    </dgm:pt>
    <dgm:pt modelId="{EEB47AF8-46D9-4101-B2DB-490A45761B32}" type="pres">
      <dgm:prSet presAssocID="{3726F050-FF59-4844-9FD6-A99FDC7BB0E7}" presName="roof" presStyleLbl="dkBgShp" presStyleIdx="0" presStyleCnt="2"/>
      <dgm:spPr/>
    </dgm:pt>
    <dgm:pt modelId="{AE7BBC3A-AF3D-45B5-B1FE-E3CF9ED75939}" type="pres">
      <dgm:prSet presAssocID="{3726F050-FF59-4844-9FD6-A99FDC7BB0E7}" presName="pillars" presStyleCnt="0"/>
      <dgm:spPr/>
    </dgm:pt>
    <dgm:pt modelId="{F96716A8-250F-4219-AFBA-3F166F8148DC}" type="pres">
      <dgm:prSet presAssocID="{3726F050-FF59-4844-9FD6-A99FDC7BB0E7}" presName="pillar1" presStyleLbl="node1" presStyleIdx="0" presStyleCnt="2">
        <dgm:presLayoutVars>
          <dgm:bulletEnabled val="1"/>
        </dgm:presLayoutVars>
      </dgm:prSet>
      <dgm:spPr/>
    </dgm:pt>
    <dgm:pt modelId="{C3F42AEA-760E-4F68-B17D-187BC1EBE012}" type="pres">
      <dgm:prSet presAssocID="{A77BAF5A-F002-4984-87AA-69F445E662C8}" presName="pillarX" presStyleLbl="node1" presStyleIdx="1" presStyleCnt="2">
        <dgm:presLayoutVars>
          <dgm:bulletEnabled val="1"/>
        </dgm:presLayoutVars>
      </dgm:prSet>
      <dgm:spPr/>
    </dgm:pt>
    <dgm:pt modelId="{AAC827AC-9F98-4773-8DE8-89200100904D}" type="pres">
      <dgm:prSet presAssocID="{3726F050-FF59-4844-9FD6-A99FDC7BB0E7}" presName="base" presStyleLbl="dkBgShp" presStyleIdx="1" presStyleCnt="2"/>
      <dgm:spPr>
        <a:solidFill>
          <a:schemeClr val="bg2">
            <a:lumMod val="75000"/>
          </a:schemeClr>
        </a:solidFill>
      </dgm:spPr>
    </dgm:pt>
  </dgm:ptLst>
  <dgm:cxnLst>
    <dgm:cxn modelId="{76158072-4701-4B6B-9DD9-C9232A5A40EE}" type="presOf" srcId="{3726F050-FF59-4844-9FD6-A99FDC7BB0E7}" destId="{EEB47AF8-46D9-4101-B2DB-490A45761B32}" srcOrd="0" destOrd="0" presId="urn:microsoft.com/office/officeart/2005/8/layout/hList3"/>
    <dgm:cxn modelId="{A86C8490-AFD3-413A-B022-C6414785EFE2}" srcId="{3726F050-FF59-4844-9FD6-A99FDC7BB0E7}" destId="{4A829706-4152-472C-82ED-0D6A731A7102}" srcOrd="0" destOrd="0" parTransId="{558CBEAC-406F-4FEC-8D74-ADDFC1FAAB74}" sibTransId="{A4C1B513-A793-43F0-9E8D-D907C3C3C4A7}"/>
    <dgm:cxn modelId="{D6240C91-B31F-4CE6-8C72-102C82AE2AEF}" type="presOf" srcId="{4A829706-4152-472C-82ED-0D6A731A7102}" destId="{F96716A8-250F-4219-AFBA-3F166F8148DC}" srcOrd="0" destOrd="0" presId="urn:microsoft.com/office/officeart/2005/8/layout/hList3"/>
    <dgm:cxn modelId="{5A666E9F-0935-42F4-8EEB-C3D766C59F8F}" srcId="{3726F050-FF59-4844-9FD6-A99FDC7BB0E7}" destId="{A77BAF5A-F002-4984-87AA-69F445E662C8}" srcOrd="1" destOrd="0" parTransId="{2E15089F-86CC-4A73-BA27-82A3038921A9}" sibTransId="{D019853D-BF2A-47A5-A2B3-F942AADFC5F5}"/>
    <dgm:cxn modelId="{804DADA8-5B5E-4A67-99C2-2436504173DB}" type="presOf" srcId="{A77BAF5A-F002-4984-87AA-69F445E662C8}" destId="{C3F42AEA-760E-4F68-B17D-187BC1EBE012}" srcOrd="0" destOrd="0" presId="urn:microsoft.com/office/officeart/2005/8/layout/hList3"/>
    <dgm:cxn modelId="{8FEA8ECB-B1B5-47D6-A195-085AFC574A23}" srcId="{B4B12BFD-C52A-48B3-82B0-19BD17E59E32}" destId="{3726F050-FF59-4844-9FD6-A99FDC7BB0E7}" srcOrd="0" destOrd="0" parTransId="{94359AD5-24B6-4439-9155-220375ABDCBD}" sibTransId="{3D2A84D8-88B5-43D8-9A14-0A0DF4955A49}"/>
    <dgm:cxn modelId="{7F5295E5-0C73-41FD-AA06-4997D7B441CB}" type="presOf" srcId="{B4B12BFD-C52A-48B3-82B0-19BD17E59E32}" destId="{53CDDEA8-2976-4430-AE52-7D46486B3054}" srcOrd="0" destOrd="0" presId="urn:microsoft.com/office/officeart/2005/8/layout/hList3"/>
    <dgm:cxn modelId="{162066F5-ED2E-4DED-9691-69DDE48014D3}" type="presParOf" srcId="{53CDDEA8-2976-4430-AE52-7D46486B3054}" destId="{EEB47AF8-46D9-4101-B2DB-490A45761B32}" srcOrd="0" destOrd="0" presId="urn:microsoft.com/office/officeart/2005/8/layout/hList3"/>
    <dgm:cxn modelId="{A3C818D5-7C96-4C5C-AAF6-1653F060E6F2}" type="presParOf" srcId="{53CDDEA8-2976-4430-AE52-7D46486B3054}" destId="{AE7BBC3A-AF3D-45B5-B1FE-E3CF9ED75939}" srcOrd="1" destOrd="0" presId="urn:microsoft.com/office/officeart/2005/8/layout/hList3"/>
    <dgm:cxn modelId="{480C4F67-5621-4532-BA3B-6CBC96EAA3E4}" type="presParOf" srcId="{AE7BBC3A-AF3D-45B5-B1FE-E3CF9ED75939}" destId="{F96716A8-250F-4219-AFBA-3F166F8148DC}" srcOrd="0" destOrd="0" presId="urn:microsoft.com/office/officeart/2005/8/layout/hList3"/>
    <dgm:cxn modelId="{4B07F147-7385-4F95-A063-2FFC11876026}" type="presParOf" srcId="{AE7BBC3A-AF3D-45B5-B1FE-E3CF9ED75939}" destId="{C3F42AEA-760E-4F68-B17D-187BC1EBE012}" srcOrd="1" destOrd="0" presId="urn:microsoft.com/office/officeart/2005/8/layout/hList3"/>
    <dgm:cxn modelId="{769498B5-B728-43B8-9D96-8729271AF6EA}" type="presParOf" srcId="{53CDDEA8-2976-4430-AE52-7D46486B3054}" destId="{AAC827AC-9F98-4773-8DE8-89200100904D}"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B12BFD-C52A-48B3-82B0-19BD17E59E32}" type="doc">
      <dgm:prSet loTypeId="urn:microsoft.com/office/officeart/2005/8/layout/hList3" loCatId="list" qsTypeId="urn:microsoft.com/office/officeart/2005/8/quickstyle/3d2" qsCatId="3D" csTypeId="urn:microsoft.com/office/officeart/2005/8/colors/accent3_1" csCatId="accent3" phldr="1"/>
      <dgm:spPr/>
      <dgm:t>
        <a:bodyPr/>
        <a:lstStyle/>
        <a:p>
          <a:endParaRPr lang="en-US"/>
        </a:p>
      </dgm:t>
    </dgm:pt>
    <dgm:pt modelId="{3726F050-FF59-4844-9FD6-A99FDC7BB0E7}">
      <dgm:prSet phldrT="[Text]"/>
      <dgm:spPr>
        <a:solidFill>
          <a:schemeClr val="bg2">
            <a:lumMod val="75000"/>
          </a:schemeClr>
        </a:solidFill>
      </dgm:spPr>
      <dgm:t>
        <a:bodyPr/>
        <a:lstStyle/>
        <a:p>
          <a:r>
            <a:rPr lang="en-US">
              <a:solidFill>
                <a:schemeClr val="tx1"/>
              </a:solidFill>
            </a:rPr>
            <a:t>Integration of SEL into academics</a:t>
          </a:r>
        </a:p>
      </dgm:t>
    </dgm:pt>
    <dgm:pt modelId="{94359AD5-24B6-4439-9155-220375ABDCBD}" type="parTrans" cxnId="{8FEA8ECB-B1B5-47D6-A195-085AFC574A23}">
      <dgm:prSet/>
      <dgm:spPr/>
      <dgm:t>
        <a:bodyPr/>
        <a:lstStyle/>
        <a:p>
          <a:endParaRPr lang="en-US"/>
        </a:p>
      </dgm:t>
    </dgm:pt>
    <dgm:pt modelId="{3D2A84D8-88B5-43D8-9A14-0A0DF4955A49}" type="sibTrans" cxnId="{8FEA8ECB-B1B5-47D6-A195-085AFC574A23}">
      <dgm:prSet/>
      <dgm:spPr/>
      <dgm:t>
        <a:bodyPr/>
        <a:lstStyle/>
        <a:p>
          <a:endParaRPr lang="en-US"/>
        </a:p>
      </dgm:t>
    </dgm:pt>
    <dgm:pt modelId="{84819603-CB35-420F-95B3-A4E48B3883A3}">
      <dgm:prSet phldrT="[Text]"/>
      <dgm:spPr/>
      <dgm:t>
        <a:bodyPr/>
        <a:lstStyle/>
        <a:p>
          <a:endParaRPr lang="en-US"/>
        </a:p>
      </dgm:t>
    </dgm:pt>
    <dgm:pt modelId="{59A477B7-52CF-4F62-8DA7-383F23627731}" type="parTrans" cxnId="{48D1F422-642F-4653-9400-7AE55B3F67C4}">
      <dgm:prSet/>
      <dgm:spPr/>
      <dgm:t>
        <a:bodyPr/>
        <a:lstStyle/>
        <a:p>
          <a:endParaRPr lang="en-US"/>
        </a:p>
      </dgm:t>
    </dgm:pt>
    <dgm:pt modelId="{5744DFFD-345D-432C-ACE4-8D2DD0321778}" type="sibTrans" cxnId="{48D1F422-642F-4653-9400-7AE55B3F67C4}">
      <dgm:prSet/>
      <dgm:spPr/>
      <dgm:t>
        <a:bodyPr/>
        <a:lstStyle/>
        <a:p>
          <a:endParaRPr lang="en-US"/>
        </a:p>
      </dgm:t>
    </dgm:pt>
    <dgm:pt modelId="{4550CA9C-57A8-4B41-BC8F-DFFE352D6AEC}">
      <dgm:prSet phldrT="[Text]"/>
      <dgm:spPr/>
      <dgm:t>
        <a:bodyPr/>
        <a:lstStyle/>
        <a:p>
          <a:endParaRPr lang="en-US"/>
        </a:p>
      </dgm:t>
    </dgm:pt>
    <dgm:pt modelId="{B6C17E6A-0160-49EF-986E-3682518F78D3}" type="parTrans" cxnId="{314CC105-2D36-4CA4-A108-29038E46DF44}">
      <dgm:prSet/>
      <dgm:spPr/>
      <dgm:t>
        <a:bodyPr/>
        <a:lstStyle/>
        <a:p>
          <a:endParaRPr lang="en-US"/>
        </a:p>
      </dgm:t>
    </dgm:pt>
    <dgm:pt modelId="{D810847A-08F7-4691-B939-315FAFC72742}" type="sibTrans" cxnId="{314CC105-2D36-4CA4-A108-29038E46DF44}">
      <dgm:prSet/>
      <dgm:spPr/>
      <dgm:t>
        <a:bodyPr/>
        <a:lstStyle/>
        <a:p>
          <a:endParaRPr lang="en-US"/>
        </a:p>
      </dgm:t>
    </dgm:pt>
    <dgm:pt modelId="{69F48D35-926A-448C-B1EC-DED1265A0552}">
      <dgm:prSet phldrT="[Text]"/>
      <dgm:spPr/>
      <dgm:t>
        <a:bodyPr/>
        <a:lstStyle/>
        <a:p>
          <a:r>
            <a:rPr lang="en-US"/>
            <a:t>Taking a student-centered approach in planning learning experiences</a:t>
          </a:r>
        </a:p>
      </dgm:t>
    </dgm:pt>
    <dgm:pt modelId="{7A616815-0BA7-4697-B6CD-BA19C852E0AF}" type="parTrans" cxnId="{CD92FD28-8E21-446E-A8F1-FCFDDDEFDA78}">
      <dgm:prSet/>
      <dgm:spPr/>
      <dgm:t>
        <a:bodyPr/>
        <a:lstStyle/>
        <a:p>
          <a:endParaRPr lang="en-US"/>
        </a:p>
      </dgm:t>
    </dgm:pt>
    <dgm:pt modelId="{3553848A-0AF1-4245-933F-AD614B8A529E}" type="sibTrans" cxnId="{CD92FD28-8E21-446E-A8F1-FCFDDDEFDA78}">
      <dgm:prSet/>
      <dgm:spPr/>
      <dgm:t>
        <a:bodyPr/>
        <a:lstStyle/>
        <a:p>
          <a:endParaRPr lang="en-US"/>
        </a:p>
      </dgm:t>
    </dgm:pt>
    <dgm:pt modelId="{1DBCB033-D6DA-4A32-9DDB-496A76694C4D}">
      <dgm:prSet phldrT="[Text]"/>
      <dgm:spPr/>
      <dgm:t>
        <a:bodyPr/>
        <a:lstStyle/>
        <a:p>
          <a:r>
            <a:rPr lang="en-US"/>
            <a:t>Aligning SEL and academic objectives so SEL can be embed in the context of lessons</a:t>
          </a:r>
        </a:p>
      </dgm:t>
    </dgm:pt>
    <dgm:pt modelId="{8F2D4B88-21F9-4818-9D1F-1F3D8D054BD3}" type="parTrans" cxnId="{26F15403-7BB5-4994-80BA-DD7DC00DADED}">
      <dgm:prSet/>
      <dgm:spPr/>
    </dgm:pt>
    <dgm:pt modelId="{D4B6CB0C-4130-4B65-B6E3-3960DCD8E544}" type="sibTrans" cxnId="{26F15403-7BB5-4994-80BA-DD7DC00DADED}">
      <dgm:prSet/>
      <dgm:spPr/>
    </dgm:pt>
    <dgm:pt modelId="{B8AC5999-1BCC-4583-94DC-F13A854AA236}">
      <dgm:prSet phldrT="[Text]"/>
      <dgm:spPr/>
      <dgm:t>
        <a:bodyPr/>
        <a:lstStyle/>
        <a:p>
          <a:r>
            <a:rPr lang="en-US"/>
            <a:t>Using interactive pedagogy to foster collaboration and personal reflection</a:t>
          </a:r>
        </a:p>
      </dgm:t>
    </dgm:pt>
    <dgm:pt modelId="{728BDECC-2EED-4CBC-8637-632C3167A61B}" type="parTrans" cxnId="{8A056EA8-C30A-4D3A-86C6-BFC163A61794}">
      <dgm:prSet/>
      <dgm:spPr/>
    </dgm:pt>
    <dgm:pt modelId="{B9C8ABAA-CD24-4053-B28C-12B1DAF6A6E0}" type="sibTrans" cxnId="{8A056EA8-C30A-4D3A-86C6-BFC163A61794}">
      <dgm:prSet/>
      <dgm:spPr/>
    </dgm:pt>
    <dgm:pt modelId="{53CDDEA8-2976-4430-AE52-7D46486B3054}" type="pres">
      <dgm:prSet presAssocID="{B4B12BFD-C52A-48B3-82B0-19BD17E59E32}" presName="composite" presStyleCnt="0">
        <dgm:presLayoutVars>
          <dgm:chMax val="1"/>
          <dgm:dir/>
          <dgm:resizeHandles val="exact"/>
        </dgm:presLayoutVars>
      </dgm:prSet>
      <dgm:spPr/>
    </dgm:pt>
    <dgm:pt modelId="{EEB47AF8-46D9-4101-B2DB-490A45761B32}" type="pres">
      <dgm:prSet presAssocID="{3726F050-FF59-4844-9FD6-A99FDC7BB0E7}" presName="roof" presStyleLbl="dkBgShp" presStyleIdx="0" presStyleCnt="2"/>
      <dgm:spPr/>
    </dgm:pt>
    <dgm:pt modelId="{AE7BBC3A-AF3D-45B5-B1FE-E3CF9ED75939}" type="pres">
      <dgm:prSet presAssocID="{3726F050-FF59-4844-9FD6-A99FDC7BB0E7}" presName="pillars" presStyleCnt="0"/>
      <dgm:spPr/>
    </dgm:pt>
    <dgm:pt modelId="{F96716A8-250F-4219-AFBA-3F166F8148DC}" type="pres">
      <dgm:prSet presAssocID="{3726F050-FF59-4844-9FD6-A99FDC7BB0E7}" presName="pillar1" presStyleLbl="node1" presStyleIdx="0" presStyleCnt="3">
        <dgm:presLayoutVars>
          <dgm:bulletEnabled val="1"/>
        </dgm:presLayoutVars>
      </dgm:prSet>
      <dgm:spPr/>
    </dgm:pt>
    <dgm:pt modelId="{91948201-1DF8-439E-A7B6-B37608EFC641}" type="pres">
      <dgm:prSet presAssocID="{1DBCB033-D6DA-4A32-9DDB-496A76694C4D}" presName="pillarX" presStyleLbl="node1" presStyleIdx="1" presStyleCnt="3">
        <dgm:presLayoutVars>
          <dgm:bulletEnabled val="1"/>
        </dgm:presLayoutVars>
      </dgm:prSet>
      <dgm:spPr/>
    </dgm:pt>
    <dgm:pt modelId="{E633C982-757C-4E29-8660-BF2ECE371BC4}" type="pres">
      <dgm:prSet presAssocID="{B8AC5999-1BCC-4583-94DC-F13A854AA236}" presName="pillarX" presStyleLbl="node1" presStyleIdx="2" presStyleCnt="3">
        <dgm:presLayoutVars>
          <dgm:bulletEnabled val="1"/>
        </dgm:presLayoutVars>
      </dgm:prSet>
      <dgm:spPr/>
    </dgm:pt>
    <dgm:pt modelId="{AAC827AC-9F98-4773-8DE8-89200100904D}" type="pres">
      <dgm:prSet presAssocID="{3726F050-FF59-4844-9FD6-A99FDC7BB0E7}" presName="base" presStyleLbl="dkBgShp" presStyleIdx="1" presStyleCnt="2"/>
      <dgm:spPr>
        <a:solidFill>
          <a:schemeClr val="bg2">
            <a:lumMod val="75000"/>
          </a:schemeClr>
        </a:solidFill>
      </dgm:spPr>
    </dgm:pt>
  </dgm:ptLst>
  <dgm:cxnLst>
    <dgm:cxn modelId="{26F15403-7BB5-4994-80BA-DD7DC00DADED}" srcId="{3726F050-FF59-4844-9FD6-A99FDC7BB0E7}" destId="{1DBCB033-D6DA-4A32-9DDB-496A76694C4D}" srcOrd="1" destOrd="0" parTransId="{8F2D4B88-21F9-4818-9D1F-1F3D8D054BD3}" sibTransId="{D4B6CB0C-4130-4B65-B6E3-3960DCD8E544}"/>
    <dgm:cxn modelId="{314CC105-2D36-4CA4-A108-29038E46DF44}" srcId="{B4B12BFD-C52A-48B3-82B0-19BD17E59E32}" destId="{4550CA9C-57A8-4B41-BC8F-DFFE352D6AEC}" srcOrd="2" destOrd="0" parTransId="{B6C17E6A-0160-49EF-986E-3682518F78D3}" sibTransId="{D810847A-08F7-4691-B939-315FAFC72742}"/>
    <dgm:cxn modelId="{7CD6770A-5936-43E8-B6C4-6A27DC93E952}" type="presOf" srcId="{69F48D35-926A-448C-B1EC-DED1265A0552}" destId="{F96716A8-250F-4219-AFBA-3F166F8148DC}" srcOrd="0" destOrd="0" presId="urn:microsoft.com/office/officeart/2005/8/layout/hList3"/>
    <dgm:cxn modelId="{48D1F422-642F-4653-9400-7AE55B3F67C4}" srcId="{B4B12BFD-C52A-48B3-82B0-19BD17E59E32}" destId="{84819603-CB35-420F-95B3-A4E48B3883A3}" srcOrd="1" destOrd="0" parTransId="{59A477B7-52CF-4F62-8DA7-383F23627731}" sibTransId="{5744DFFD-345D-432C-ACE4-8D2DD0321778}"/>
    <dgm:cxn modelId="{CD92FD28-8E21-446E-A8F1-FCFDDDEFDA78}" srcId="{3726F050-FF59-4844-9FD6-A99FDC7BB0E7}" destId="{69F48D35-926A-448C-B1EC-DED1265A0552}" srcOrd="0" destOrd="0" parTransId="{7A616815-0BA7-4697-B6CD-BA19C852E0AF}" sibTransId="{3553848A-0AF1-4245-933F-AD614B8A529E}"/>
    <dgm:cxn modelId="{2CFE6A73-7328-4C18-82C0-3F606CC4D89B}" type="presOf" srcId="{3726F050-FF59-4844-9FD6-A99FDC7BB0E7}" destId="{EEB47AF8-46D9-4101-B2DB-490A45761B32}" srcOrd="0" destOrd="0" presId="urn:microsoft.com/office/officeart/2005/8/layout/hList3"/>
    <dgm:cxn modelId="{8A056EA8-C30A-4D3A-86C6-BFC163A61794}" srcId="{3726F050-FF59-4844-9FD6-A99FDC7BB0E7}" destId="{B8AC5999-1BCC-4583-94DC-F13A854AA236}" srcOrd="2" destOrd="0" parTransId="{728BDECC-2EED-4CBC-8637-632C3167A61B}" sibTransId="{B9C8ABAA-CD24-4053-B28C-12B1DAF6A6E0}"/>
    <dgm:cxn modelId="{CD17EFC2-23C2-40BE-B400-6A741B2D9EBC}" type="presOf" srcId="{1DBCB033-D6DA-4A32-9DDB-496A76694C4D}" destId="{91948201-1DF8-439E-A7B6-B37608EFC641}" srcOrd="0" destOrd="0" presId="urn:microsoft.com/office/officeart/2005/8/layout/hList3"/>
    <dgm:cxn modelId="{8FEA8ECB-B1B5-47D6-A195-085AFC574A23}" srcId="{B4B12BFD-C52A-48B3-82B0-19BD17E59E32}" destId="{3726F050-FF59-4844-9FD6-A99FDC7BB0E7}" srcOrd="0" destOrd="0" parTransId="{94359AD5-24B6-4439-9155-220375ABDCBD}" sibTransId="{3D2A84D8-88B5-43D8-9A14-0A0DF4955A49}"/>
    <dgm:cxn modelId="{993360DA-4F2B-4440-A2C1-95E44DBA5E3A}" type="presOf" srcId="{B8AC5999-1BCC-4583-94DC-F13A854AA236}" destId="{E633C982-757C-4E29-8660-BF2ECE371BC4}" srcOrd="0" destOrd="0" presId="urn:microsoft.com/office/officeart/2005/8/layout/hList3"/>
    <dgm:cxn modelId="{7F5295E5-0C73-41FD-AA06-4997D7B441CB}" type="presOf" srcId="{B4B12BFD-C52A-48B3-82B0-19BD17E59E32}" destId="{53CDDEA8-2976-4430-AE52-7D46486B3054}" srcOrd="0" destOrd="0" presId="urn:microsoft.com/office/officeart/2005/8/layout/hList3"/>
    <dgm:cxn modelId="{B59D36E8-9FA4-456A-98D6-39ADCC40C3DE}" type="presParOf" srcId="{53CDDEA8-2976-4430-AE52-7D46486B3054}" destId="{EEB47AF8-46D9-4101-B2DB-490A45761B32}" srcOrd="0" destOrd="0" presId="urn:microsoft.com/office/officeart/2005/8/layout/hList3"/>
    <dgm:cxn modelId="{8831225F-FEFA-4A6B-9456-AA334CC04BBF}" type="presParOf" srcId="{53CDDEA8-2976-4430-AE52-7D46486B3054}" destId="{AE7BBC3A-AF3D-45B5-B1FE-E3CF9ED75939}" srcOrd="1" destOrd="0" presId="urn:microsoft.com/office/officeart/2005/8/layout/hList3"/>
    <dgm:cxn modelId="{E7030C50-EC01-4822-8B06-433A18EF2FEF}" type="presParOf" srcId="{AE7BBC3A-AF3D-45B5-B1FE-E3CF9ED75939}" destId="{F96716A8-250F-4219-AFBA-3F166F8148DC}" srcOrd="0" destOrd="0" presId="urn:microsoft.com/office/officeart/2005/8/layout/hList3"/>
    <dgm:cxn modelId="{8B144DB4-3AEA-4E3D-BBD2-A494ED68E1CD}" type="presParOf" srcId="{AE7BBC3A-AF3D-45B5-B1FE-E3CF9ED75939}" destId="{91948201-1DF8-439E-A7B6-B37608EFC641}" srcOrd="1" destOrd="0" presId="urn:microsoft.com/office/officeart/2005/8/layout/hList3"/>
    <dgm:cxn modelId="{732271D7-68CD-4B11-A176-8C1CDB2D6414}" type="presParOf" srcId="{AE7BBC3A-AF3D-45B5-B1FE-E3CF9ED75939}" destId="{E633C982-757C-4E29-8660-BF2ECE371BC4}" srcOrd="2" destOrd="0" presId="urn:microsoft.com/office/officeart/2005/8/layout/hList3"/>
    <dgm:cxn modelId="{798DEC35-F67F-42F9-86FC-D6E12F568A2A}" type="presParOf" srcId="{53CDDEA8-2976-4430-AE52-7D46486B3054}" destId="{AAC827AC-9F98-4773-8DE8-89200100904D}"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515D2F-5CFA-4D11-824A-24BA2A88477C}" type="doc">
      <dgm:prSet loTypeId="urn:microsoft.com/office/officeart/2005/8/layout/hList6" loCatId="list" qsTypeId="urn:microsoft.com/office/officeart/2005/8/quickstyle/3d2" qsCatId="3D" csTypeId="urn:microsoft.com/office/officeart/2005/8/colors/accent1_5" csCatId="accent1" phldr="1"/>
      <dgm:spPr/>
      <dgm:t>
        <a:bodyPr/>
        <a:lstStyle/>
        <a:p>
          <a:endParaRPr lang="en-US"/>
        </a:p>
      </dgm:t>
    </dgm:pt>
    <dgm:pt modelId="{9878C2E2-9E93-4F5F-A29F-50C7EC586E12}">
      <dgm:prSet phldrT="[Text]"/>
      <dgm:spPr>
        <a:gradFill rotWithShape="0">
          <a:gsLst>
            <a:gs pos="38000">
              <a:schemeClr val="bg2">
                <a:lumMod val="75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gradFill>
      </dgm:spPr>
      <dgm:t>
        <a:bodyPr/>
        <a:lstStyle/>
        <a:p>
          <a:r>
            <a:rPr lang="en-US"/>
            <a:t>School</a:t>
          </a:r>
        </a:p>
      </dgm:t>
    </dgm:pt>
    <dgm:pt modelId="{19226D7E-72C0-4D53-9FEF-BB902AB707CA}" type="parTrans" cxnId="{EE9B51C3-40BB-45F7-AC88-7DBB8D1E7079}">
      <dgm:prSet/>
      <dgm:spPr/>
      <dgm:t>
        <a:bodyPr/>
        <a:lstStyle/>
        <a:p>
          <a:endParaRPr lang="en-US"/>
        </a:p>
      </dgm:t>
    </dgm:pt>
    <dgm:pt modelId="{37595184-DB54-48DF-B6A6-C4C044E6AD6D}" type="sibTrans" cxnId="{EE9B51C3-40BB-45F7-AC88-7DBB8D1E7079}">
      <dgm:prSet/>
      <dgm:spPr/>
      <dgm:t>
        <a:bodyPr/>
        <a:lstStyle/>
        <a:p>
          <a:endParaRPr lang="en-US"/>
        </a:p>
      </dgm:t>
    </dgm:pt>
    <dgm:pt modelId="{F7BF455D-84E0-4CE7-AEC3-E9B89BA86E76}">
      <dgm:prSet phldrT="[Text]"/>
      <dgm:spPr>
        <a:gradFill rotWithShape="0">
          <a:gsLst>
            <a:gs pos="43000">
              <a:schemeClr val="bg2">
                <a:lumMod val="75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gradFill>
      </dgm:spPr>
      <dgm:t>
        <a:bodyPr/>
        <a:lstStyle/>
        <a:p>
          <a:r>
            <a:rPr lang="en-US"/>
            <a:t>Classroom</a:t>
          </a:r>
        </a:p>
      </dgm:t>
    </dgm:pt>
    <dgm:pt modelId="{336ACA9D-730C-4430-B005-88A48D3EF1D2}" type="parTrans" cxnId="{064C9390-A887-45EE-B3EC-388E26F411A4}">
      <dgm:prSet/>
      <dgm:spPr/>
      <dgm:t>
        <a:bodyPr/>
        <a:lstStyle/>
        <a:p>
          <a:endParaRPr lang="en-US"/>
        </a:p>
      </dgm:t>
    </dgm:pt>
    <dgm:pt modelId="{703E674B-D18A-4D07-A028-AC9DFF13C41F}" type="sibTrans" cxnId="{064C9390-A887-45EE-B3EC-388E26F411A4}">
      <dgm:prSet/>
      <dgm:spPr/>
      <dgm:t>
        <a:bodyPr/>
        <a:lstStyle/>
        <a:p>
          <a:endParaRPr lang="en-US"/>
        </a:p>
      </dgm:t>
    </dgm:pt>
    <dgm:pt modelId="{0E2C965D-0F31-47DB-A435-D3DBA8DEF4F7}">
      <dgm:prSet phldrT="[Text]"/>
      <dgm:spPr>
        <a:gradFill rotWithShape="0">
          <a:gsLst>
            <a:gs pos="38000">
              <a:schemeClr val="bg2">
                <a:lumMod val="75000"/>
              </a:schemeClr>
            </a:gs>
            <a:gs pos="76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gradFill>
      </dgm:spPr>
      <dgm:t>
        <a:bodyPr/>
        <a:lstStyle/>
        <a:p>
          <a:r>
            <a:rPr lang="en-US"/>
            <a:t>Family Partnerships</a:t>
          </a:r>
        </a:p>
      </dgm:t>
    </dgm:pt>
    <dgm:pt modelId="{009829EC-5C2C-4493-8244-52768912F9C9}" type="parTrans" cxnId="{7F0001C5-C53C-4C85-A7FA-39295BFB293F}">
      <dgm:prSet/>
      <dgm:spPr/>
      <dgm:t>
        <a:bodyPr/>
        <a:lstStyle/>
        <a:p>
          <a:endParaRPr lang="en-US"/>
        </a:p>
      </dgm:t>
    </dgm:pt>
    <dgm:pt modelId="{1E3B4C62-60F0-4E2A-8B4E-DA567B311D85}" type="sibTrans" cxnId="{7F0001C5-C53C-4C85-A7FA-39295BFB293F}">
      <dgm:prSet/>
      <dgm:spPr/>
      <dgm:t>
        <a:bodyPr/>
        <a:lstStyle/>
        <a:p>
          <a:endParaRPr lang="en-US"/>
        </a:p>
      </dgm:t>
    </dgm:pt>
    <dgm:pt modelId="{A7F3B4FD-9E5F-4832-838C-EC6EEE41EC3A}" type="pres">
      <dgm:prSet presAssocID="{DF515D2F-5CFA-4D11-824A-24BA2A88477C}" presName="Name0" presStyleCnt="0">
        <dgm:presLayoutVars>
          <dgm:dir/>
          <dgm:resizeHandles val="exact"/>
        </dgm:presLayoutVars>
      </dgm:prSet>
      <dgm:spPr/>
    </dgm:pt>
    <dgm:pt modelId="{A780E8B4-C2C0-426C-8ED1-B9376618CE3F}" type="pres">
      <dgm:prSet presAssocID="{9878C2E2-9E93-4F5F-A29F-50C7EC586E12}" presName="node" presStyleLbl="node1" presStyleIdx="0" presStyleCnt="3">
        <dgm:presLayoutVars>
          <dgm:bulletEnabled val="1"/>
        </dgm:presLayoutVars>
      </dgm:prSet>
      <dgm:spPr/>
    </dgm:pt>
    <dgm:pt modelId="{D1B815FC-AD42-4B1B-9BAB-279C39BD938B}" type="pres">
      <dgm:prSet presAssocID="{37595184-DB54-48DF-B6A6-C4C044E6AD6D}" presName="sibTrans" presStyleCnt="0"/>
      <dgm:spPr/>
    </dgm:pt>
    <dgm:pt modelId="{EEE1C961-8018-43BB-B386-EF213A27CAE9}" type="pres">
      <dgm:prSet presAssocID="{F7BF455D-84E0-4CE7-AEC3-E9B89BA86E76}" presName="node" presStyleLbl="node1" presStyleIdx="1" presStyleCnt="3">
        <dgm:presLayoutVars>
          <dgm:bulletEnabled val="1"/>
        </dgm:presLayoutVars>
      </dgm:prSet>
      <dgm:spPr/>
    </dgm:pt>
    <dgm:pt modelId="{F373868B-79EE-4E3D-8CAA-0BA3C98F93E5}" type="pres">
      <dgm:prSet presAssocID="{703E674B-D18A-4D07-A028-AC9DFF13C41F}" presName="sibTrans" presStyleCnt="0"/>
      <dgm:spPr/>
    </dgm:pt>
    <dgm:pt modelId="{8E1206A9-F840-4E66-BC45-B6809AD711BD}" type="pres">
      <dgm:prSet presAssocID="{0E2C965D-0F31-47DB-A435-D3DBA8DEF4F7}" presName="node" presStyleLbl="node1" presStyleIdx="2" presStyleCnt="3">
        <dgm:presLayoutVars>
          <dgm:bulletEnabled val="1"/>
        </dgm:presLayoutVars>
      </dgm:prSet>
      <dgm:spPr/>
    </dgm:pt>
  </dgm:ptLst>
  <dgm:cxnLst>
    <dgm:cxn modelId="{563ACA3F-B302-4EA1-8E38-2A9EF8838FCF}" type="presOf" srcId="{0E2C965D-0F31-47DB-A435-D3DBA8DEF4F7}" destId="{8E1206A9-F840-4E66-BC45-B6809AD711BD}" srcOrd="0" destOrd="0" presId="urn:microsoft.com/office/officeart/2005/8/layout/hList6"/>
    <dgm:cxn modelId="{064C9390-A887-45EE-B3EC-388E26F411A4}" srcId="{DF515D2F-5CFA-4D11-824A-24BA2A88477C}" destId="{F7BF455D-84E0-4CE7-AEC3-E9B89BA86E76}" srcOrd="1" destOrd="0" parTransId="{336ACA9D-730C-4430-B005-88A48D3EF1D2}" sibTransId="{703E674B-D18A-4D07-A028-AC9DFF13C41F}"/>
    <dgm:cxn modelId="{607FE191-3B2B-44D1-9CC1-EBC61F2DDF82}" type="presOf" srcId="{9878C2E2-9E93-4F5F-A29F-50C7EC586E12}" destId="{A780E8B4-C2C0-426C-8ED1-B9376618CE3F}" srcOrd="0" destOrd="0" presId="urn:microsoft.com/office/officeart/2005/8/layout/hList6"/>
    <dgm:cxn modelId="{23BBCCA6-B914-47BC-B373-C851520CDE75}" type="presOf" srcId="{DF515D2F-5CFA-4D11-824A-24BA2A88477C}" destId="{A7F3B4FD-9E5F-4832-838C-EC6EEE41EC3A}" srcOrd="0" destOrd="0" presId="urn:microsoft.com/office/officeart/2005/8/layout/hList6"/>
    <dgm:cxn modelId="{EE9B51C3-40BB-45F7-AC88-7DBB8D1E7079}" srcId="{DF515D2F-5CFA-4D11-824A-24BA2A88477C}" destId="{9878C2E2-9E93-4F5F-A29F-50C7EC586E12}" srcOrd="0" destOrd="0" parTransId="{19226D7E-72C0-4D53-9FEF-BB902AB707CA}" sibTransId="{37595184-DB54-48DF-B6A6-C4C044E6AD6D}"/>
    <dgm:cxn modelId="{7F0001C5-C53C-4C85-A7FA-39295BFB293F}" srcId="{DF515D2F-5CFA-4D11-824A-24BA2A88477C}" destId="{0E2C965D-0F31-47DB-A435-D3DBA8DEF4F7}" srcOrd="2" destOrd="0" parTransId="{009829EC-5C2C-4493-8244-52768912F9C9}" sibTransId="{1E3B4C62-60F0-4E2A-8B4E-DA567B311D85}"/>
    <dgm:cxn modelId="{429CE5D3-22CE-4825-BA79-350A03546354}" type="presOf" srcId="{F7BF455D-84E0-4CE7-AEC3-E9B89BA86E76}" destId="{EEE1C961-8018-43BB-B386-EF213A27CAE9}" srcOrd="0" destOrd="0" presId="urn:microsoft.com/office/officeart/2005/8/layout/hList6"/>
    <dgm:cxn modelId="{ECED108E-925E-48F3-B5A2-1703E6F04C42}" type="presParOf" srcId="{A7F3B4FD-9E5F-4832-838C-EC6EEE41EC3A}" destId="{A780E8B4-C2C0-426C-8ED1-B9376618CE3F}" srcOrd="0" destOrd="0" presId="urn:microsoft.com/office/officeart/2005/8/layout/hList6"/>
    <dgm:cxn modelId="{8C0E5F4E-79EC-4055-82E7-9E014FD04E0A}" type="presParOf" srcId="{A7F3B4FD-9E5F-4832-838C-EC6EEE41EC3A}" destId="{D1B815FC-AD42-4B1B-9BAB-279C39BD938B}" srcOrd="1" destOrd="0" presId="urn:microsoft.com/office/officeart/2005/8/layout/hList6"/>
    <dgm:cxn modelId="{1677F74E-4E02-4BF8-9B8D-912475927F0A}" type="presParOf" srcId="{A7F3B4FD-9E5F-4832-838C-EC6EEE41EC3A}" destId="{EEE1C961-8018-43BB-B386-EF213A27CAE9}" srcOrd="2" destOrd="0" presId="urn:microsoft.com/office/officeart/2005/8/layout/hList6"/>
    <dgm:cxn modelId="{989015F9-09D3-45AB-A251-FF1EC10A519D}" type="presParOf" srcId="{A7F3B4FD-9E5F-4832-838C-EC6EEE41EC3A}" destId="{F373868B-79EE-4E3D-8CAA-0BA3C98F93E5}" srcOrd="3" destOrd="0" presId="urn:microsoft.com/office/officeart/2005/8/layout/hList6"/>
    <dgm:cxn modelId="{C299E740-C2F8-4C82-BE1C-56B6D0522FEF}" type="presParOf" srcId="{A7F3B4FD-9E5F-4832-838C-EC6EEE41EC3A}" destId="{8E1206A9-F840-4E66-BC45-B6809AD711BD}"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0E8B4-C2C0-426C-8ED1-B9376618CE3F}">
      <dsp:nvSpPr>
        <dsp:cNvPr id="0" name=""/>
        <dsp:cNvSpPr/>
      </dsp:nvSpPr>
      <dsp:spPr>
        <a:xfrm rot="16200000">
          <a:off x="-1741059" y="1742028"/>
          <a:ext cx="6003788" cy="2519730"/>
        </a:xfrm>
        <a:prstGeom prst="flowChartManualOperation">
          <a:avLst/>
        </a:prstGeom>
        <a:gradFill rotWithShape="0">
          <a:gsLst>
            <a:gs pos="38000">
              <a:schemeClr val="bg2">
                <a:lumMod val="75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606" bIns="0" numCol="1" spcCol="1270" anchor="ctr" anchorCtr="0">
          <a:noAutofit/>
        </a:bodyPr>
        <a:lstStyle/>
        <a:p>
          <a:pPr marL="0" lvl="0" indent="0" algn="ctr" defTabSz="1422400">
            <a:lnSpc>
              <a:spcPct val="90000"/>
            </a:lnSpc>
            <a:spcBef>
              <a:spcPct val="0"/>
            </a:spcBef>
            <a:spcAft>
              <a:spcPct val="35000"/>
            </a:spcAft>
            <a:buNone/>
          </a:pPr>
          <a:r>
            <a:rPr lang="en-US" sz="3200" kern="1200"/>
            <a:t>School</a:t>
          </a:r>
        </a:p>
      </dsp:txBody>
      <dsp:txXfrm rot="5400000">
        <a:off x="970" y="1200757"/>
        <a:ext cx="2519730" cy="3602272"/>
      </dsp:txXfrm>
    </dsp:sp>
    <dsp:sp modelId="{EEE1C961-8018-43BB-B386-EF213A27CAE9}">
      <dsp:nvSpPr>
        <dsp:cNvPr id="0" name=""/>
        <dsp:cNvSpPr/>
      </dsp:nvSpPr>
      <dsp:spPr>
        <a:xfrm rot="16200000">
          <a:off x="967650" y="1742028"/>
          <a:ext cx="6003788" cy="2519730"/>
        </a:xfrm>
        <a:prstGeom prst="flowChartManualOperation">
          <a:avLst/>
        </a:prstGeom>
        <a:gradFill rotWithShape="0">
          <a:gsLst>
            <a:gs pos="43000">
              <a:schemeClr val="bg2">
                <a:lumMod val="75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606" bIns="0" numCol="1" spcCol="1270" anchor="ctr" anchorCtr="0">
          <a:noAutofit/>
        </a:bodyPr>
        <a:lstStyle/>
        <a:p>
          <a:pPr marL="0" lvl="0" indent="0" algn="ctr" defTabSz="1422400">
            <a:lnSpc>
              <a:spcPct val="90000"/>
            </a:lnSpc>
            <a:spcBef>
              <a:spcPct val="0"/>
            </a:spcBef>
            <a:spcAft>
              <a:spcPct val="35000"/>
            </a:spcAft>
            <a:buNone/>
          </a:pPr>
          <a:r>
            <a:rPr lang="en-US" sz="3200" kern="1200"/>
            <a:t>Classroom</a:t>
          </a:r>
        </a:p>
      </dsp:txBody>
      <dsp:txXfrm rot="5400000">
        <a:off x="2709679" y="1200757"/>
        <a:ext cx="2519730" cy="3602272"/>
      </dsp:txXfrm>
    </dsp:sp>
    <dsp:sp modelId="{8E1206A9-F840-4E66-BC45-B6809AD711BD}">
      <dsp:nvSpPr>
        <dsp:cNvPr id="0" name=""/>
        <dsp:cNvSpPr/>
      </dsp:nvSpPr>
      <dsp:spPr>
        <a:xfrm rot="16200000">
          <a:off x="3676360" y="1742028"/>
          <a:ext cx="6003788" cy="2519730"/>
        </a:xfrm>
        <a:prstGeom prst="flowChartManualOperation">
          <a:avLst/>
        </a:prstGeom>
        <a:gradFill rotWithShape="0">
          <a:gsLst>
            <a:gs pos="38000">
              <a:schemeClr val="bg2">
                <a:lumMod val="75000"/>
              </a:schemeClr>
            </a:gs>
            <a:gs pos="76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606" bIns="0" numCol="1" spcCol="1270" anchor="ctr" anchorCtr="0">
          <a:noAutofit/>
        </a:bodyPr>
        <a:lstStyle/>
        <a:p>
          <a:pPr marL="0" lvl="0" indent="0" algn="ctr" defTabSz="1422400">
            <a:lnSpc>
              <a:spcPct val="90000"/>
            </a:lnSpc>
            <a:spcBef>
              <a:spcPct val="0"/>
            </a:spcBef>
            <a:spcAft>
              <a:spcPct val="35000"/>
            </a:spcAft>
            <a:buNone/>
          </a:pPr>
          <a:r>
            <a:rPr lang="en-US" sz="3200" kern="1200"/>
            <a:t>Family Partnerships</a:t>
          </a:r>
        </a:p>
      </dsp:txBody>
      <dsp:txXfrm rot="5400000">
        <a:off x="5418389" y="1200757"/>
        <a:ext cx="2519730" cy="36022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BCD80-3043-402C-BB8E-45EDECB3641D}">
      <dsp:nvSpPr>
        <dsp:cNvPr id="0" name=""/>
        <dsp:cNvSpPr/>
      </dsp:nvSpPr>
      <dsp:spPr>
        <a:xfrm>
          <a:off x="1220823" y="0"/>
          <a:ext cx="13836004" cy="7001470"/>
        </a:xfrm>
        <a:prstGeom prst="rightArrow">
          <a:avLst/>
        </a:prstGeom>
        <a:solidFill>
          <a:schemeClr val="accent5">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5198CF1-02E8-4BA9-9F14-808A883134B3}">
      <dsp:nvSpPr>
        <dsp:cNvPr id="0" name=""/>
        <dsp:cNvSpPr/>
      </dsp:nvSpPr>
      <dsp:spPr>
        <a:xfrm>
          <a:off x="8146" y="2100441"/>
          <a:ext cx="3918399" cy="280058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Does the school have multiple avenues for ongoing two-way communication with families?</a:t>
          </a:r>
        </a:p>
      </dsp:txBody>
      <dsp:txXfrm>
        <a:off x="144859" y="2237154"/>
        <a:ext cx="3644973" cy="2527162"/>
      </dsp:txXfrm>
    </dsp:sp>
    <dsp:sp modelId="{2427813B-850F-41FB-A0A3-A1B732C07435}">
      <dsp:nvSpPr>
        <dsp:cNvPr id="0" name=""/>
        <dsp:cNvSpPr/>
      </dsp:nvSpPr>
      <dsp:spPr>
        <a:xfrm>
          <a:off x="4122466" y="2100441"/>
          <a:ext cx="3918399" cy="280058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Does the school invite families as partner to shape goals and strategies to support students’ social and emotional development?</a:t>
          </a:r>
        </a:p>
      </dsp:txBody>
      <dsp:txXfrm>
        <a:off x="4259179" y="2237154"/>
        <a:ext cx="3644973" cy="2527162"/>
      </dsp:txXfrm>
    </dsp:sp>
    <dsp:sp modelId="{58A527CD-36BD-4DF1-B2B6-5D2B113618E5}">
      <dsp:nvSpPr>
        <dsp:cNvPr id="0" name=""/>
        <dsp:cNvSpPr/>
      </dsp:nvSpPr>
      <dsp:spPr>
        <a:xfrm>
          <a:off x="8236785" y="2100441"/>
          <a:ext cx="3918399" cy="280058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Do families actively participate on the SEL team?</a:t>
          </a:r>
        </a:p>
      </dsp:txBody>
      <dsp:txXfrm>
        <a:off x="8373498" y="2237154"/>
        <a:ext cx="3644973" cy="2527162"/>
      </dsp:txXfrm>
    </dsp:sp>
    <dsp:sp modelId="{4C222F14-FF9F-4249-96A5-941A5C39374F}">
      <dsp:nvSpPr>
        <dsp:cNvPr id="0" name=""/>
        <dsp:cNvSpPr/>
      </dsp:nvSpPr>
      <dsp:spPr>
        <a:xfrm>
          <a:off x="12351105" y="2100441"/>
          <a:ext cx="3918399" cy="280058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Does the school provide meaningful opportunities for all families to learn more about and contribute to SEL in the school?</a:t>
          </a:r>
        </a:p>
      </dsp:txBody>
      <dsp:txXfrm>
        <a:off x="12487818" y="2237154"/>
        <a:ext cx="3644973" cy="25271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7AF8-46D9-4101-B2DB-490A45761B32}">
      <dsp:nvSpPr>
        <dsp:cNvPr id="0" name=""/>
        <dsp:cNvSpPr/>
      </dsp:nvSpPr>
      <dsp:spPr>
        <a:xfrm>
          <a:off x="0" y="0"/>
          <a:ext cx="13712573" cy="1613725"/>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kern="1200">
              <a:solidFill>
                <a:schemeClr val="tx1"/>
              </a:solidFill>
              <a:latin typeface="Calibri"/>
            </a:rPr>
            <a:t>Strategies for creating partnerships</a:t>
          </a:r>
          <a:endParaRPr lang="en-US" sz="6500" kern="1200">
            <a:solidFill>
              <a:schemeClr val="tx1"/>
            </a:solidFill>
          </a:endParaRPr>
        </a:p>
      </dsp:txBody>
      <dsp:txXfrm>
        <a:off x="0" y="0"/>
        <a:ext cx="13712573" cy="1613725"/>
      </dsp:txXfrm>
    </dsp:sp>
    <dsp:sp modelId="{F96716A8-250F-4219-AFBA-3F166F8148DC}">
      <dsp:nvSpPr>
        <dsp:cNvPr id="0" name=""/>
        <dsp:cNvSpPr/>
      </dsp:nvSpPr>
      <dsp:spPr>
        <a:xfrm>
          <a:off x="6695" y="1613725"/>
          <a:ext cx="2283196"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a:rPr>
            <a:t>Bridge constraints</a:t>
          </a:r>
          <a:endParaRPr lang="en-US" sz="2500" kern="1200"/>
        </a:p>
      </dsp:txBody>
      <dsp:txXfrm>
        <a:off x="6695" y="1613725"/>
        <a:ext cx="2283196" cy="3388824"/>
      </dsp:txXfrm>
    </dsp:sp>
    <dsp:sp modelId="{91948201-1DF8-439E-A7B6-B37608EFC641}">
      <dsp:nvSpPr>
        <dsp:cNvPr id="0" name=""/>
        <dsp:cNvSpPr/>
      </dsp:nvSpPr>
      <dsp:spPr>
        <a:xfrm>
          <a:off x="2289892" y="1613725"/>
          <a:ext cx="2283196"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a:rPr>
            <a:t>Increase capacity of school staff to partner with families</a:t>
          </a:r>
          <a:endParaRPr lang="en-US" sz="2500" kern="1200"/>
        </a:p>
      </dsp:txBody>
      <dsp:txXfrm>
        <a:off x="2289892" y="1613725"/>
        <a:ext cx="2283196" cy="3388824"/>
      </dsp:txXfrm>
    </dsp:sp>
    <dsp:sp modelId="{E633C982-757C-4E29-8660-BF2ECE371BC4}">
      <dsp:nvSpPr>
        <dsp:cNvPr id="0" name=""/>
        <dsp:cNvSpPr/>
      </dsp:nvSpPr>
      <dsp:spPr>
        <a:xfrm>
          <a:off x="4573089" y="1613725"/>
          <a:ext cx="2283196"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a:rPr>
            <a:t>Involve families in decision-making</a:t>
          </a:r>
          <a:endParaRPr lang="en-US" sz="2500" kern="1200"/>
        </a:p>
      </dsp:txBody>
      <dsp:txXfrm>
        <a:off x="4573089" y="1613725"/>
        <a:ext cx="2283196" cy="3388824"/>
      </dsp:txXfrm>
    </dsp:sp>
    <dsp:sp modelId="{63D23DD5-1600-41D2-AF49-FF63F89BE4E0}">
      <dsp:nvSpPr>
        <dsp:cNvPr id="0" name=""/>
        <dsp:cNvSpPr/>
      </dsp:nvSpPr>
      <dsp:spPr>
        <a:xfrm>
          <a:off x="6856286" y="1613725"/>
          <a:ext cx="2283196"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a:rPr>
            <a:t>Increase family involvement in academic, social, and emotional learning</a:t>
          </a:r>
          <a:endParaRPr lang="en-US" sz="2500" kern="1200"/>
        </a:p>
      </dsp:txBody>
      <dsp:txXfrm>
        <a:off x="6856286" y="1613725"/>
        <a:ext cx="2283196" cy="3388824"/>
      </dsp:txXfrm>
    </dsp:sp>
    <dsp:sp modelId="{1AB99A42-12F8-4C18-916A-37197760C5CF}">
      <dsp:nvSpPr>
        <dsp:cNvPr id="0" name=""/>
        <dsp:cNvSpPr/>
      </dsp:nvSpPr>
      <dsp:spPr>
        <a:xfrm>
          <a:off x="9139483" y="1613725"/>
          <a:ext cx="2283196"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a:rPr>
            <a:t>Use two-way communication</a:t>
          </a:r>
          <a:endParaRPr lang="en-US" sz="2500" kern="1200"/>
        </a:p>
      </dsp:txBody>
      <dsp:txXfrm>
        <a:off x="9139483" y="1613725"/>
        <a:ext cx="2283196" cy="3388824"/>
      </dsp:txXfrm>
    </dsp:sp>
    <dsp:sp modelId="{F92BA3B5-6F5C-40C3-8F4C-446200D21B25}">
      <dsp:nvSpPr>
        <dsp:cNvPr id="0" name=""/>
        <dsp:cNvSpPr/>
      </dsp:nvSpPr>
      <dsp:spPr>
        <a:xfrm>
          <a:off x="11422680" y="1613725"/>
          <a:ext cx="2283196"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a:rPr>
            <a:t>Engage families (access to school facilities, translators, volunteering)</a:t>
          </a:r>
        </a:p>
      </dsp:txBody>
      <dsp:txXfrm>
        <a:off x="11422680" y="1613725"/>
        <a:ext cx="2283196" cy="3388824"/>
      </dsp:txXfrm>
    </dsp:sp>
    <dsp:sp modelId="{AAC827AC-9F98-4773-8DE8-89200100904D}">
      <dsp:nvSpPr>
        <dsp:cNvPr id="0" name=""/>
        <dsp:cNvSpPr/>
      </dsp:nvSpPr>
      <dsp:spPr>
        <a:xfrm>
          <a:off x="0" y="5002549"/>
          <a:ext cx="13712573" cy="376536"/>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BCD80-3043-402C-BB8E-45EDECB3641D}">
      <dsp:nvSpPr>
        <dsp:cNvPr id="0" name=""/>
        <dsp:cNvSpPr/>
      </dsp:nvSpPr>
      <dsp:spPr>
        <a:xfrm>
          <a:off x="1287139" y="0"/>
          <a:ext cx="14587580" cy="7475923"/>
        </a:xfrm>
        <a:prstGeom prst="rightArrow">
          <a:avLst/>
        </a:prstGeom>
        <a:solidFill>
          <a:schemeClr val="accent5">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E341E45-F04F-4190-8657-7F4ABABCBD57}">
      <dsp:nvSpPr>
        <dsp:cNvPr id="0" name=""/>
        <dsp:cNvSpPr/>
      </dsp:nvSpPr>
      <dsp:spPr>
        <a:xfrm>
          <a:off x="7541" y="2242776"/>
          <a:ext cx="3297456" cy="29903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Calibri"/>
            </a:rPr>
            <a:t>Do our student voice practices, student support services, discipline policies, and school climate support our school’s SEL goals? </a:t>
          </a:r>
        </a:p>
      </dsp:txBody>
      <dsp:txXfrm>
        <a:off x="153519" y="2388754"/>
        <a:ext cx="3005500" cy="2698413"/>
      </dsp:txXfrm>
    </dsp:sp>
    <dsp:sp modelId="{D1F410C8-6026-4504-9E6E-E3FDF7204385}">
      <dsp:nvSpPr>
        <dsp:cNvPr id="0" name=""/>
        <dsp:cNvSpPr/>
      </dsp:nvSpPr>
      <dsp:spPr>
        <a:xfrm>
          <a:off x="3469871" y="2242776"/>
          <a:ext cx="3297456" cy="29903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a:rPr>
            <a:t>Have we adopted an evidence-based program that is a good fit for our community? </a:t>
          </a:r>
        </a:p>
      </dsp:txBody>
      <dsp:txXfrm>
        <a:off x="3615849" y="2388754"/>
        <a:ext cx="3005500" cy="2698413"/>
      </dsp:txXfrm>
    </dsp:sp>
    <dsp:sp modelId="{AD05CABA-AF61-433F-A7DE-8A54935455EA}">
      <dsp:nvSpPr>
        <dsp:cNvPr id="0" name=""/>
        <dsp:cNvSpPr/>
      </dsp:nvSpPr>
      <dsp:spPr>
        <a:xfrm>
          <a:off x="6932201" y="2242776"/>
          <a:ext cx="3297456" cy="29903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Calibri"/>
            </a:rPr>
            <a:t>In classrooms do we foster supportive environments, relationship building, and integrate SEL into instruction? </a:t>
          </a:r>
        </a:p>
      </dsp:txBody>
      <dsp:txXfrm>
        <a:off x="7078179" y="2388754"/>
        <a:ext cx="3005500" cy="2698413"/>
      </dsp:txXfrm>
    </dsp:sp>
    <dsp:sp modelId="{3EB9AB64-D222-4333-B4F9-26BA098F12FC}">
      <dsp:nvSpPr>
        <dsp:cNvPr id="0" name=""/>
        <dsp:cNvSpPr/>
      </dsp:nvSpPr>
      <dsp:spPr>
        <a:xfrm>
          <a:off x="10394530" y="2242776"/>
          <a:ext cx="3297456" cy="29903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Calibri"/>
            </a:rPr>
            <a:t>Are we partnering with families for SEL and modeling strong two way communication? </a:t>
          </a:r>
        </a:p>
      </dsp:txBody>
      <dsp:txXfrm>
        <a:off x="10540508" y="2388754"/>
        <a:ext cx="3005500" cy="2698413"/>
      </dsp:txXfrm>
    </dsp:sp>
    <dsp:sp modelId="{F6A44020-DF75-4B1E-8AF7-A4719A2AF8AF}">
      <dsp:nvSpPr>
        <dsp:cNvPr id="0" name=""/>
        <dsp:cNvSpPr/>
      </dsp:nvSpPr>
      <dsp:spPr>
        <a:xfrm>
          <a:off x="13856860" y="2242776"/>
          <a:ext cx="3297456" cy="29903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Calibri"/>
            </a:rPr>
            <a:t>Have we aligned our work with community partners to support our SEL goals?</a:t>
          </a:r>
        </a:p>
      </dsp:txBody>
      <dsp:txXfrm>
        <a:off x="14002838" y="2388754"/>
        <a:ext cx="3005500" cy="2698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582D9-2F9C-4E97-835F-53F9EFE5683D}">
      <dsp:nvSpPr>
        <dsp:cNvPr id="0" name=""/>
        <dsp:cNvSpPr/>
      </dsp:nvSpPr>
      <dsp:spPr>
        <a:xfrm>
          <a:off x="6697472" y="1721470"/>
          <a:ext cx="2205321" cy="220559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812E9A2-736D-463E-991A-E5FA539D20DB}">
      <dsp:nvSpPr>
        <dsp:cNvPr id="0" name=""/>
        <dsp:cNvSpPr/>
      </dsp:nvSpPr>
      <dsp:spPr>
        <a:xfrm>
          <a:off x="6536667" y="0"/>
          <a:ext cx="2526930" cy="1352294"/>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PBIS/behavior supports</a:t>
          </a:r>
        </a:p>
      </dsp:txBody>
      <dsp:txXfrm>
        <a:off x="6536667" y="0"/>
        <a:ext cx="2526930" cy="1352294"/>
      </dsp:txXfrm>
    </dsp:sp>
    <dsp:sp modelId="{1427DF49-70F7-44E3-BA24-97A3DA52DB76}">
      <dsp:nvSpPr>
        <dsp:cNvPr id="0" name=""/>
        <dsp:cNvSpPr/>
      </dsp:nvSpPr>
      <dsp:spPr>
        <a:xfrm>
          <a:off x="7344366" y="2032497"/>
          <a:ext cx="2205321" cy="220559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34559A38-DBA3-450D-882E-CF476AF183C8}">
      <dsp:nvSpPr>
        <dsp:cNvPr id="0" name=""/>
        <dsp:cNvSpPr/>
      </dsp:nvSpPr>
      <dsp:spPr>
        <a:xfrm>
          <a:off x="9821677" y="1284679"/>
          <a:ext cx="2389097" cy="1487523"/>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Restorative Practices</a:t>
          </a:r>
        </a:p>
      </dsp:txBody>
      <dsp:txXfrm>
        <a:off x="9821677" y="1284679"/>
        <a:ext cx="2389097" cy="1487523"/>
      </dsp:txXfrm>
    </dsp:sp>
    <dsp:sp modelId="{0CEB4C26-3193-40ED-9A63-14E7166F2464}">
      <dsp:nvSpPr>
        <dsp:cNvPr id="0" name=""/>
        <dsp:cNvSpPr/>
      </dsp:nvSpPr>
      <dsp:spPr>
        <a:xfrm>
          <a:off x="7503333" y="2732310"/>
          <a:ext cx="2205321" cy="220559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87246CBD-2F5E-4ACF-BB6B-B19757999096}">
      <dsp:nvSpPr>
        <dsp:cNvPr id="0" name=""/>
        <dsp:cNvSpPr/>
      </dsp:nvSpPr>
      <dsp:spPr>
        <a:xfrm>
          <a:off x="10051398" y="3177890"/>
          <a:ext cx="2343153" cy="158894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School safety programs</a:t>
          </a:r>
        </a:p>
      </dsp:txBody>
      <dsp:txXfrm>
        <a:off x="10051398" y="3177890"/>
        <a:ext cx="2343153" cy="1588945"/>
      </dsp:txXfrm>
    </dsp:sp>
    <dsp:sp modelId="{F5C858FC-B3A7-4343-9168-1C2952A2F02A}">
      <dsp:nvSpPr>
        <dsp:cNvPr id="0" name=""/>
        <dsp:cNvSpPr/>
      </dsp:nvSpPr>
      <dsp:spPr>
        <a:xfrm>
          <a:off x="7055837" y="3293512"/>
          <a:ext cx="2205321" cy="220559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1E85A68-3385-4E20-98F4-7322481E9612}">
      <dsp:nvSpPr>
        <dsp:cNvPr id="0" name=""/>
        <dsp:cNvSpPr/>
      </dsp:nvSpPr>
      <dsp:spPr>
        <a:xfrm>
          <a:off x="9040626" y="5307753"/>
          <a:ext cx="2526930" cy="1453716"/>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 Mentoring/tutoring</a:t>
          </a:r>
        </a:p>
      </dsp:txBody>
      <dsp:txXfrm>
        <a:off x="9040626" y="5307753"/>
        <a:ext cx="2526930" cy="1453716"/>
      </dsp:txXfrm>
    </dsp:sp>
    <dsp:sp modelId="{299E8346-6DAD-49EB-B119-7C7011F5C549}">
      <dsp:nvSpPr>
        <dsp:cNvPr id="0" name=""/>
        <dsp:cNvSpPr/>
      </dsp:nvSpPr>
      <dsp:spPr>
        <a:xfrm>
          <a:off x="6339107" y="3293512"/>
          <a:ext cx="2205321" cy="2205591"/>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AE7E791-DD75-42B2-BECE-BB1CC0649A25}">
      <dsp:nvSpPr>
        <dsp:cNvPr id="0" name=""/>
        <dsp:cNvSpPr/>
      </dsp:nvSpPr>
      <dsp:spPr>
        <a:xfrm>
          <a:off x="4032709" y="5307753"/>
          <a:ext cx="2526930" cy="1453716"/>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Mental health supports</a:t>
          </a:r>
        </a:p>
      </dsp:txBody>
      <dsp:txXfrm>
        <a:off x="4032709" y="5307753"/>
        <a:ext cx="2526930" cy="1453716"/>
      </dsp:txXfrm>
    </dsp:sp>
    <dsp:sp modelId="{62EE2C25-CBE8-4BD4-8C61-581607B20AE5}">
      <dsp:nvSpPr>
        <dsp:cNvPr id="0" name=""/>
        <dsp:cNvSpPr/>
      </dsp:nvSpPr>
      <dsp:spPr>
        <a:xfrm>
          <a:off x="5891611" y="2732310"/>
          <a:ext cx="2205321" cy="220559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DA82AF8-C878-42CF-A99A-C7C5E315D2A5}">
      <dsp:nvSpPr>
        <dsp:cNvPr id="0" name=""/>
        <dsp:cNvSpPr/>
      </dsp:nvSpPr>
      <dsp:spPr>
        <a:xfrm>
          <a:off x="3205714" y="3177890"/>
          <a:ext cx="2343153" cy="158894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Student support services</a:t>
          </a:r>
        </a:p>
      </dsp:txBody>
      <dsp:txXfrm>
        <a:off x="3205714" y="3177890"/>
        <a:ext cx="2343153" cy="1588945"/>
      </dsp:txXfrm>
    </dsp:sp>
    <dsp:sp modelId="{1F6579BD-CB75-481E-B817-FC6B64F0A7C0}">
      <dsp:nvSpPr>
        <dsp:cNvPr id="0" name=""/>
        <dsp:cNvSpPr/>
      </dsp:nvSpPr>
      <dsp:spPr>
        <a:xfrm>
          <a:off x="6050578" y="2032497"/>
          <a:ext cx="2205321" cy="220559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AEA3398E-3814-4D24-A487-38B009439E92}">
      <dsp:nvSpPr>
        <dsp:cNvPr id="0" name=""/>
        <dsp:cNvSpPr/>
      </dsp:nvSpPr>
      <dsp:spPr>
        <a:xfrm>
          <a:off x="3389490" y="1284679"/>
          <a:ext cx="2389097" cy="1487523"/>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Family programs</a:t>
          </a:r>
        </a:p>
      </dsp:txBody>
      <dsp:txXfrm>
        <a:off x="3389490" y="1284679"/>
        <a:ext cx="2389097" cy="1487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0E8B4-C2C0-426C-8ED1-B9376618CE3F}">
      <dsp:nvSpPr>
        <dsp:cNvPr id="0" name=""/>
        <dsp:cNvSpPr/>
      </dsp:nvSpPr>
      <dsp:spPr>
        <a:xfrm rot="16200000">
          <a:off x="-1741059" y="1742028"/>
          <a:ext cx="6003788" cy="2519730"/>
        </a:xfrm>
        <a:prstGeom prst="flowChartManualOperation">
          <a:avLst/>
        </a:prstGeom>
        <a:gradFill rotWithShape="0">
          <a:gsLst>
            <a:gs pos="38000">
              <a:schemeClr val="bg2">
                <a:lumMod val="75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606" bIns="0" numCol="1" spcCol="1270" anchor="ctr" anchorCtr="0">
          <a:noAutofit/>
        </a:bodyPr>
        <a:lstStyle/>
        <a:p>
          <a:pPr marL="0" lvl="0" indent="0" algn="ctr" defTabSz="1422400">
            <a:lnSpc>
              <a:spcPct val="90000"/>
            </a:lnSpc>
            <a:spcBef>
              <a:spcPct val="0"/>
            </a:spcBef>
            <a:spcAft>
              <a:spcPct val="35000"/>
            </a:spcAft>
            <a:buNone/>
          </a:pPr>
          <a:r>
            <a:rPr lang="en-US" sz="3200" kern="1200"/>
            <a:t>School</a:t>
          </a:r>
        </a:p>
      </dsp:txBody>
      <dsp:txXfrm rot="5400000">
        <a:off x="970" y="1200757"/>
        <a:ext cx="2519730" cy="3602272"/>
      </dsp:txXfrm>
    </dsp:sp>
    <dsp:sp modelId="{EEE1C961-8018-43BB-B386-EF213A27CAE9}">
      <dsp:nvSpPr>
        <dsp:cNvPr id="0" name=""/>
        <dsp:cNvSpPr/>
      </dsp:nvSpPr>
      <dsp:spPr>
        <a:xfrm rot="16200000">
          <a:off x="967650" y="1742028"/>
          <a:ext cx="6003788" cy="2519730"/>
        </a:xfrm>
        <a:prstGeom prst="flowChartManualOperation">
          <a:avLst/>
        </a:prstGeom>
        <a:gradFill rotWithShape="0">
          <a:gsLst>
            <a:gs pos="43000">
              <a:schemeClr val="bg2">
                <a:lumMod val="75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606" bIns="0" numCol="1" spcCol="1270" anchor="ctr" anchorCtr="0">
          <a:noAutofit/>
        </a:bodyPr>
        <a:lstStyle/>
        <a:p>
          <a:pPr marL="0" lvl="0" indent="0" algn="ctr" defTabSz="1422400">
            <a:lnSpc>
              <a:spcPct val="90000"/>
            </a:lnSpc>
            <a:spcBef>
              <a:spcPct val="0"/>
            </a:spcBef>
            <a:spcAft>
              <a:spcPct val="35000"/>
            </a:spcAft>
            <a:buNone/>
          </a:pPr>
          <a:r>
            <a:rPr lang="en-US" sz="3200" kern="1200"/>
            <a:t>Classroom</a:t>
          </a:r>
        </a:p>
      </dsp:txBody>
      <dsp:txXfrm rot="5400000">
        <a:off x="2709679" y="1200757"/>
        <a:ext cx="2519730" cy="3602272"/>
      </dsp:txXfrm>
    </dsp:sp>
    <dsp:sp modelId="{8E1206A9-F840-4E66-BC45-B6809AD711BD}">
      <dsp:nvSpPr>
        <dsp:cNvPr id="0" name=""/>
        <dsp:cNvSpPr/>
      </dsp:nvSpPr>
      <dsp:spPr>
        <a:xfrm rot="16200000">
          <a:off x="3676360" y="1742028"/>
          <a:ext cx="6003788" cy="2519730"/>
        </a:xfrm>
        <a:prstGeom prst="flowChartManualOperation">
          <a:avLst/>
        </a:prstGeom>
        <a:gradFill rotWithShape="0">
          <a:gsLst>
            <a:gs pos="38000">
              <a:schemeClr val="bg2">
                <a:lumMod val="75000"/>
              </a:schemeClr>
            </a:gs>
            <a:gs pos="76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606" bIns="0" numCol="1" spcCol="1270" anchor="ctr" anchorCtr="0">
          <a:noAutofit/>
        </a:bodyPr>
        <a:lstStyle/>
        <a:p>
          <a:pPr marL="0" lvl="0" indent="0" algn="ctr" defTabSz="1422400">
            <a:lnSpc>
              <a:spcPct val="90000"/>
            </a:lnSpc>
            <a:spcBef>
              <a:spcPct val="0"/>
            </a:spcBef>
            <a:spcAft>
              <a:spcPct val="35000"/>
            </a:spcAft>
            <a:buNone/>
          </a:pPr>
          <a:r>
            <a:rPr lang="en-US" sz="3200" kern="1200"/>
            <a:t>Family Partnerships</a:t>
          </a:r>
        </a:p>
      </dsp:txBody>
      <dsp:txXfrm rot="5400000">
        <a:off x="5418389" y="1200757"/>
        <a:ext cx="2519730" cy="36022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BCD80-3043-402C-BB8E-45EDECB3641D}">
      <dsp:nvSpPr>
        <dsp:cNvPr id="0" name=""/>
        <dsp:cNvSpPr/>
      </dsp:nvSpPr>
      <dsp:spPr>
        <a:xfrm>
          <a:off x="1287139" y="0"/>
          <a:ext cx="14587580" cy="7475923"/>
        </a:xfrm>
        <a:prstGeom prst="rightArrow">
          <a:avLst/>
        </a:prstGeom>
        <a:solidFill>
          <a:schemeClr val="accent5">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D836428-770B-4EB5-9F0C-60FB3BB794A2}">
      <dsp:nvSpPr>
        <dsp:cNvPr id="0" name=""/>
        <dsp:cNvSpPr/>
      </dsp:nvSpPr>
      <dsp:spPr>
        <a:xfrm>
          <a:off x="378767" y="2242776"/>
          <a:ext cx="5148557" cy="29903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latin typeface="Calibri"/>
            </a:rPr>
            <a:t>Supportive Environment</a:t>
          </a:r>
        </a:p>
        <a:p>
          <a:pPr marL="228600" lvl="1" indent="-228600" algn="l" defTabSz="1200150">
            <a:lnSpc>
              <a:spcPct val="90000"/>
            </a:lnSpc>
            <a:spcBef>
              <a:spcPct val="0"/>
            </a:spcBef>
            <a:spcAft>
              <a:spcPct val="15000"/>
            </a:spcAft>
            <a:buChar char="•"/>
          </a:pPr>
          <a:r>
            <a:rPr lang="en-US" sz="2700" kern="1200">
              <a:latin typeface="Calibri"/>
            </a:rPr>
            <a:t>Community Building</a:t>
          </a:r>
        </a:p>
        <a:p>
          <a:pPr marL="228600" lvl="1" indent="-228600" algn="l" defTabSz="1200150">
            <a:lnSpc>
              <a:spcPct val="90000"/>
            </a:lnSpc>
            <a:spcBef>
              <a:spcPct val="0"/>
            </a:spcBef>
            <a:spcAft>
              <a:spcPct val="15000"/>
            </a:spcAft>
            <a:buChar char="•"/>
          </a:pPr>
          <a:r>
            <a:rPr lang="en-US" sz="2700" kern="1200">
              <a:latin typeface="Calibri"/>
            </a:rPr>
            <a:t>Belonging and Emotional Safety</a:t>
          </a:r>
        </a:p>
        <a:p>
          <a:pPr marL="228600" lvl="1" indent="-228600" algn="l" defTabSz="1200150">
            <a:lnSpc>
              <a:spcPct val="90000"/>
            </a:lnSpc>
            <a:spcBef>
              <a:spcPct val="0"/>
            </a:spcBef>
            <a:spcAft>
              <a:spcPct val="15000"/>
            </a:spcAft>
            <a:buChar char="•"/>
          </a:pPr>
          <a:r>
            <a:rPr lang="en-US" sz="2700" kern="1200">
              <a:latin typeface="Calibri"/>
            </a:rPr>
            <a:t>Student-centered discipline</a:t>
          </a:r>
        </a:p>
      </dsp:txBody>
      <dsp:txXfrm>
        <a:off x="524745" y="2388754"/>
        <a:ext cx="4856601" cy="2698413"/>
      </dsp:txXfrm>
    </dsp:sp>
    <dsp:sp modelId="{91117D38-2E40-48B7-A5C2-2114C0F25CB5}">
      <dsp:nvSpPr>
        <dsp:cNvPr id="0" name=""/>
        <dsp:cNvSpPr/>
      </dsp:nvSpPr>
      <dsp:spPr>
        <a:xfrm>
          <a:off x="6006650" y="2242776"/>
          <a:ext cx="5148557" cy="29903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latin typeface="Calibri"/>
            </a:rPr>
            <a:t>Explicit Instruction</a:t>
          </a:r>
        </a:p>
        <a:p>
          <a:pPr marL="228600" lvl="1" indent="-228600" algn="l" defTabSz="1200150">
            <a:lnSpc>
              <a:spcPct val="90000"/>
            </a:lnSpc>
            <a:spcBef>
              <a:spcPct val="0"/>
            </a:spcBef>
            <a:spcAft>
              <a:spcPct val="15000"/>
            </a:spcAft>
            <a:buChar char="•"/>
          </a:pPr>
          <a:r>
            <a:rPr lang="en-US" sz="2700" kern="1200">
              <a:latin typeface="Calibri"/>
            </a:rPr>
            <a:t>Sequenced activities</a:t>
          </a:r>
        </a:p>
        <a:p>
          <a:pPr marL="228600" lvl="1" indent="-228600" algn="l" defTabSz="1200150">
            <a:lnSpc>
              <a:spcPct val="90000"/>
            </a:lnSpc>
            <a:spcBef>
              <a:spcPct val="0"/>
            </a:spcBef>
            <a:spcAft>
              <a:spcPct val="15000"/>
            </a:spcAft>
            <a:buChar char="•"/>
          </a:pPr>
          <a:r>
            <a:rPr lang="en-US" sz="2700" kern="1200">
              <a:latin typeface="Calibri"/>
            </a:rPr>
            <a:t>Active learning</a:t>
          </a:r>
        </a:p>
        <a:p>
          <a:pPr marL="228600" lvl="1" indent="-228600" algn="l" defTabSz="1200150">
            <a:lnSpc>
              <a:spcPct val="90000"/>
            </a:lnSpc>
            <a:spcBef>
              <a:spcPct val="0"/>
            </a:spcBef>
            <a:spcAft>
              <a:spcPct val="15000"/>
            </a:spcAft>
            <a:buChar char="•"/>
          </a:pPr>
          <a:r>
            <a:rPr lang="en-US" sz="2700" kern="1200">
              <a:latin typeface="Calibri"/>
            </a:rPr>
            <a:t>Focused on SEL skills</a:t>
          </a:r>
        </a:p>
        <a:p>
          <a:pPr marL="228600" lvl="1" indent="-228600" algn="l" defTabSz="1200150">
            <a:lnSpc>
              <a:spcPct val="90000"/>
            </a:lnSpc>
            <a:spcBef>
              <a:spcPct val="0"/>
            </a:spcBef>
            <a:spcAft>
              <a:spcPct val="15000"/>
            </a:spcAft>
            <a:buChar char="•"/>
          </a:pPr>
          <a:r>
            <a:rPr lang="en-US" sz="2700" kern="1200">
              <a:latin typeface="Calibri"/>
            </a:rPr>
            <a:t>Explicit SEL objectives</a:t>
          </a:r>
        </a:p>
      </dsp:txBody>
      <dsp:txXfrm>
        <a:off x="6152628" y="2388754"/>
        <a:ext cx="4856601" cy="2698413"/>
      </dsp:txXfrm>
    </dsp:sp>
    <dsp:sp modelId="{337ECD7E-264E-481B-9EFC-8DAEC27475E5}">
      <dsp:nvSpPr>
        <dsp:cNvPr id="0" name=""/>
        <dsp:cNvSpPr/>
      </dsp:nvSpPr>
      <dsp:spPr>
        <a:xfrm>
          <a:off x="11634533" y="2242776"/>
          <a:ext cx="5148557" cy="299036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latin typeface="Calibri"/>
            </a:rPr>
            <a:t>Integration of SEL in Instruction</a:t>
          </a:r>
        </a:p>
        <a:p>
          <a:pPr marL="228600" lvl="1" indent="-228600" algn="l" defTabSz="1200150">
            <a:lnSpc>
              <a:spcPct val="90000"/>
            </a:lnSpc>
            <a:spcBef>
              <a:spcPct val="0"/>
            </a:spcBef>
            <a:spcAft>
              <a:spcPct val="15000"/>
            </a:spcAft>
            <a:buChar char="•"/>
          </a:pPr>
          <a:r>
            <a:rPr lang="en-US" sz="2700" kern="1200">
              <a:latin typeface="Calibri"/>
            </a:rPr>
            <a:t>Fostering an academic mindset</a:t>
          </a:r>
        </a:p>
        <a:p>
          <a:pPr marL="228600" lvl="1" indent="-228600" algn="l" defTabSz="1200150">
            <a:lnSpc>
              <a:spcPct val="90000"/>
            </a:lnSpc>
            <a:spcBef>
              <a:spcPct val="0"/>
            </a:spcBef>
            <a:spcAft>
              <a:spcPct val="15000"/>
            </a:spcAft>
            <a:buChar char="•"/>
          </a:pPr>
          <a:r>
            <a:rPr lang="en-US" sz="2700" kern="1200">
              <a:latin typeface="Calibri"/>
            </a:rPr>
            <a:t>Aligning SEL and academic objectives</a:t>
          </a:r>
        </a:p>
      </dsp:txBody>
      <dsp:txXfrm>
        <a:off x="11780511" y="2388754"/>
        <a:ext cx="4856601" cy="2698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7AF8-46D9-4101-B2DB-490A45761B32}">
      <dsp:nvSpPr>
        <dsp:cNvPr id="0" name=""/>
        <dsp:cNvSpPr/>
      </dsp:nvSpPr>
      <dsp:spPr>
        <a:xfrm>
          <a:off x="0" y="0"/>
          <a:ext cx="13712573" cy="1613725"/>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solidFill>
                <a:schemeClr val="tx1"/>
              </a:solidFill>
            </a:rPr>
            <a:t>Supportive classroom climate</a:t>
          </a:r>
        </a:p>
      </dsp:txBody>
      <dsp:txXfrm>
        <a:off x="0" y="0"/>
        <a:ext cx="13712573" cy="1613725"/>
      </dsp:txXfrm>
    </dsp:sp>
    <dsp:sp modelId="{F96716A8-250F-4219-AFBA-3F166F8148DC}">
      <dsp:nvSpPr>
        <dsp:cNvPr id="0" name=""/>
        <dsp:cNvSpPr/>
      </dsp:nvSpPr>
      <dsp:spPr>
        <a:xfrm>
          <a:off x="1673" y="1613725"/>
          <a:ext cx="2741845"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Routines and structures</a:t>
          </a:r>
        </a:p>
      </dsp:txBody>
      <dsp:txXfrm>
        <a:off x="1673" y="1613725"/>
        <a:ext cx="2741845" cy="3388824"/>
      </dsp:txXfrm>
    </dsp:sp>
    <dsp:sp modelId="{F6D79D47-9A4D-4900-9061-BEE7EBC7053B}">
      <dsp:nvSpPr>
        <dsp:cNvPr id="0" name=""/>
        <dsp:cNvSpPr/>
      </dsp:nvSpPr>
      <dsp:spPr>
        <a:xfrm>
          <a:off x="2743518" y="1613725"/>
          <a:ext cx="2741845"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Shared agreements and goals</a:t>
          </a:r>
        </a:p>
      </dsp:txBody>
      <dsp:txXfrm>
        <a:off x="2743518" y="1613725"/>
        <a:ext cx="2741845" cy="3388824"/>
      </dsp:txXfrm>
    </dsp:sp>
    <dsp:sp modelId="{B4B3FE18-64ED-44FE-8F86-862CCA72C1B0}">
      <dsp:nvSpPr>
        <dsp:cNvPr id="0" name=""/>
        <dsp:cNvSpPr/>
      </dsp:nvSpPr>
      <dsp:spPr>
        <a:xfrm>
          <a:off x="5485363" y="1613725"/>
          <a:ext cx="2741845"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Identity-affirming practices</a:t>
          </a:r>
        </a:p>
      </dsp:txBody>
      <dsp:txXfrm>
        <a:off x="5485363" y="1613725"/>
        <a:ext cx="2741845" cy="3388824"/>
      </dsp:txXfrm>
    </dsp:sp>
    <dsp:sp modelId="{42C737F0-16D8-4A23-92EE-3B8128341540}">
      <dsp:nvSpPr>
        <dsp:cNvPr id="0" name=""/>
        <dsp:cNvSpPr/>
      </dsp:nvSpPr>
      <dsp:spPr>
        <a:xfrm>
          <a:off x="8227209" y="1613725"/>
          <a:ext cx="2741845"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Systematic opportunities for youth voice</a:t>
          </a:r>
        </a:p>
      </dsp:txBody>
      <dsp:txXfrm>
        <a:off x="8227209" y="1613725"/>
        <a:ext cx="2741845" cy="3388824"/>
      </dsp:txXfrm>
    </dsp:sp>
    <dsp:sp modelId="{73DB89E1-7ADA-43DC-A5E2-ED15C2B858CE}">
      <dsp:nvSpPr>
        <dsp:cNvPr id="0" name=""/>
        <dsp:cNvSpPr/>
      </dsp:nvSpPr>
      <dsp:spPr>
        <a:xfrm>
          <a:off x="10969054" y="1613725"/>
          <a:ext cx="2741845"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Student-centered discipline practices</a:t>
          </a:r>
        </a:p>
      </dsp:txBody>
      <dsp:txXfrm>
        <a:off x="10969054" y="1613725"/>
        <a:ext cx="2741845" cy="3388824"/>
      </dsp:txXfrm>
    </dsp:sp>
    <dsp:sp modelId="{AAC827AC-9F98-4773-8DE8-89200100904D}">
      <dsp:nvSpPr>
        <dsp:cNvPr id="0" name=""/>
        <dsp:cNvSpPr/>
      </dsp:nvSpPr>
      <dsp:spPr>
        <a:xfrm>
          <a:off x="0" y="5002549"/>
          <a:ext cx="13712573" cy="376536"/>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7AF8-46D9-4101-B2DB-490A45761B32}">
      <dsp:nvSpPr>
        <dsp:cNvPr id="0" name=""/>
        <dsp:cNvSpPr/>
      </dsp:nvSpPr>
      <dsp:spPr>
        <a:xfrm>
          <a:off x="0" y="0"/>
          <a:ext cx="13712573" cy="1613725"/>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Explicit SEL Instruction</a:t>
          </a:r>
        </a:p>
      </dsp:txBody>
      <dsp:txXfrm>
        <a:off x="0" y="0"/>
        <a:ext cx="13712573" cy="1613725"/>
      </dsp:txXfrm>
    </dsp:sp>
    <dsp:sp modelId="{F96716A8-250F-4219-AFBA-3F166F8148DC}">
      <dsp:nvSpPr>
        <dsp:cNvPr id="0" name=""/>
        <dsp:cNvSpPr/>
      </dsp:nvSpPr>
      <dsp:spPr>
        <a:xfrm>
          <a:off x="0" y="1613725"/>
          <a:ext cx="6856286"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rtl="0">
            <a:lnSpc>
              <a:spcPct val="90000"/>
            </a:lnSpc>
            <a:spcBef>
              <a:spcPct val="0"/>
            </a:spcBef>
            <a:spcAft>
              <a:spcPct val="35000"/>
            </a:spcAft>
            <a:buNone/>
          </a:pPr>
          <a:r>
            <a:rPr lang="en-US" sz="5300" kern="1200"/>
            <a:t>Dedicated time in </a:t>
          </a:r>
          <a:r>
            <a:rPr lang="en-US" sz="5300" kern="1200">
              <a:latin typeface="Calibri"/>
            </a:rPr>
            <a:t>all classrooms schedules</a:t>
          </a:r>
          <a:r>
            <a:rPr lang="en-US" sz="5300" kern="1200"/>
            <a:t> for SEL </a:t>
          </a:r>
          <a:r>
            <a:rPr lang="en-US" sz="5300" kern="1200">
              <a:latin typeface="Calibri"/>
            </a:rPr>
            <a:t>instruction</a:t>
          </a:r>
          <a:endParaRPr lang="en-US" sz="5300" kern="1200"/>
        </a:p>
      </dsp:txBody>
      <dsp:txXfrm>
        <a:off x="0" y="1613725"/>
        <a:ext cx="6856286" cy="3388824"/>
      </dsp:txXfrm>
    </dsp:sp>
    <dsp:sp modelId="{C3F42AEA-760E-4F68-B17D-187BC1EBE012}">
      <dsp:nvSpPr>
        <dsp:cNvPr id="0" name=""/>
        <dsp:cNvSpPr/>
      </dsp:nvSpPr>
      <dsp:spPr>
        <a:xfrm>
          <a:off x="6856286" y="1613725"/>
          <a:ext cx="6856286"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Use of evidence-based programs or strategies and training to teach SEL effectively</a:t>
          </a:r>
        </a:p>
      </dsp:txBody>
      <dsp:txXfrm>
        <a:off x="6856286" y="1613725"/>
        <a:ext cx="6856286" cy="3388824"/>
      </dsp:txXfrm>
    </dsp:sp>
    <dsp:sp modelId="{AAC827AC-9F98-4773-8DE8-89200100904D}">
      <dsp:nvSpPr>
        <dsp:cNvPr id="0" name=""/>
        <dsp:cNvSpPr/>
      </dsp:nvSpPr>
      <dsp:spPr>
        <a:xfrm>
          <a:off x="0" y="5002549"/>
          <a:ext cx="13712573" cy="376536"/>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7AF8-46D9-4101-B2DB-490A45761B32}">
      <dsp:nvSpPr>
        <dsp:cNvPr id="0" name=""/>
        <dsp:cNvSpPr/>
      </dsp:nvSpPr>
      <dsp:spPr>
        <a:xfrm>
          <a:off x="0" y="0"/>
          <a:ext cx="13712573" cy="1613725"/>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solidFill>
                <a:schemeClr val="tx1"/>
              </a:solidFill>
            </a:rPr>
            <a:t>Integration of SEL into academics</a:t>
          </a:r>
        </a:p>
      </dsp:txBody>
      <dsp:txXfrm>
        <a:off x="0" y="0"/>
        <a:ext cx="13712573" cy="1613725"/>
      </dsp:txXfrm>
    </dsp:sp>
    <dsp:sp modelId="{F96716A8-250F-4219-AFBA-3F166F8148DC}">
      <dsp:nvSpPr>
        <dsp:cNvPr id="0" name=""/>
        <dsp:cNvSpPr/>
      </dsp:nvSpPr>
      <dsp:spPr>
        <a:xfrm>
          <a:off x="6695" y="1613725"/>
          <a:ext cx="4566393"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Taking a student-centered approach in planning learning experiences</a:t>
          </a:r>
        </a:p>
      </dsp:txBody>
      <dsp:txXfrm>
        <a:off x="6695" y="1613725"/>
        <a:ext cx="4566393" cy="3388824"/>
      </dsp:txXfrm>
    </dsp:sp>
    <dsp:sp modelId="{91948201-1DF8-439E-A7B6-B37608EFC641}">
      <dsp:nvSpPr>
        <dsp:cNvPr id="0" name=""/>
        <dsp:cNvSpPr/>
      </dsp:nvSpPr>
      <dsp:spPr>
        <a:xfrm>
          <a:off x="4573089" y="1613725"/>
          <a:ext cx="4566393"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Aligning SEL and academic objectives so SEL can be embed in the context of lessons</a:t>
          </a:r>
        </a:p>
      </dsp:txBody>
      <dsp:txXfrm>
        <a:off x="4573089" y="1613725"/>
        <a:ext cx="4566393" cy="3388824"/>
      </dsp:txXfrm>
    </dsp:sp>
    <dsp:sp modelId="{E633C982-757C-4E29-8660-BF2ECE371BC4}">
      <dsp:nvSpPr>
        <dsp:cNvPr id="0" name=""/>
        <dsp:cNvSpPr/>
      </dsp:nvSpPr>
      <dsp:spPr>
        <a:xfrm>
          <a:off x="9139483" y="1613725"/>
          <a:ext cx="4566393" cy="33888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Using interactive pedagogy to foster collaboration and personal reflection</a:t>
          </a:r>
        </a:p>
      </dsp:txBody>
      <dsp:txXfrm>
        <a:off x="9139483" y="1613725"/>
        <a:ext cx="4566393" cy="3388824"/>
      </dsp:txXfrm>
    </dsp:sp>
    <dsp:sp modelId="{AAC827AC-9F98-4773-8DE8-89200100904D}">
      <dsp:nvSpPr>
        <dsp:cNvPr id="0" name=""/>
        <dsp:cNvSpPr/>
      </dsp:nvSpPr>
      <dsp:spPr>
        <a:xfrm>
          <a:off x="0" y="5002549"/>
          <a:ext cx="13712573" cy="376536"/>
        </a:xfrm>
        <a:prstGeom prst="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0E8B4-C2C0-426C-8ED1-B9376618CE3F}">
      <dsp:nvSpPr>
        <dsp:cNvPr id="0" name=""/>
        <dsp:cNvSpPr/>
      </dsp:nvSpPr>
      <dsp:spPr>
        <a:xfrm rot="16200000">
          <a:off x="-1741059" y="1742028"/>
          <a:ext cx="6003788" cy="2519730"/>
        </a:xfrm>
        <a:prstGeom prst="flowChartManualOperation">
          <a:avLst/>
        </a:prstGeom>
        <a:gradFill rotWithShape="0">
          <a:gsLst>
            <a:gs pos="38000">
              <a:schemeClr val="bg2">
                <a:lumMod val="75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606" bIns="0" numCol="1" spcCol="1270" anchor="ctr" anchorCtr="0">
          <a:noAutofit/>
        </a:bodyPr>
        <a:lstStyle/>
        <a:p>
          <a:pPr marL="0" lvl="0" indent="0" algn="ctr" defTabSz="1422400">
            <a:lnSpc>
              <a:spcPct val="90000"/>
            </a:lnSpc>
            <a:spcBef>
              <a:spcPct val="0"/>
            </a:spcBef>
            <a:spcAft>
              <a:spcPct val="35000"/>
            </a:spcAft>
            <a:buNone/>
          </a:pPr>
          <a:r>
            <a:rPr lang="en-US" sz="3200" kern="1200"/>
            <a:t>School</a:t>
          </a:r>
        </a:p>
      </dsp:txBody>
      <dsp:txXfrm rot="5400000">
        <a:off x="970" y="1200757"/>
        <a:ext cx="2519730" cy="3602272"/>
      </dsp:txXfrm>
    </dsp:sp>
    <dsp:sp modelId="{EEE1C961-8018-43BB-B386-EF213A27CAE9}">
      <dsp:nvSpPr>
        <dsp:cNvPr id="0" name=""/>
        <dsp:cNvSpPr/>
      </dsp:nvSpPr>
      <dsp:spPr>
        <a:xfrm rot="16200000">
          <a:off x="967650" y="1742028"/>
          <a:ext cx="6003788" cy="2519730"/>
        </a:xfrm>
        <a:prstGeom prst="flowChartManualOperation">
          <a:avLst/>
        </a:prstGeom>
        <a:gradFill rotWithShape="0">
          <a:gsLst>
            <a:gs pos="43000">
              <a:schemeClr val="bg2">
                <a:lumMod val="75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606" bIns="0" numCol="1" spcCol="1270" anchor="ctr" anchorCtr="0">
          <a:noAutofit/>
        </a:bodyPr>
        <a:lstStyle/>
        <a:p>
          <a:pPr marL="0" lvl="0" indent="0" algn="ctr" defTabSz="1422400">
            <a:lnSpc>
              <a:spcPct val="90000"/>
            </a:lnSpc>
            <a:spcBef>
              <a:spcPct val="0"/>
            </a:spcBef>
            <a:spcAft>
              <a:spcPct val="35000"/>
            </a:spcAft>
            <a:buNone/>
          </a:pPr>
          <a:r>
            <a:rPr lang="en-US" sz="3200" kern="1200"/>
            <a:t>Classroom</a:t>
          </a:r>
        </a:p>
      </dsp:txBody>
      <dsp:txXfrm rot="5400000">
        <a:off x="2709679" y="1200757"/>
        <a:ext cx="2519730" cy="3602272"/>
      </dsp:txXfrm>
    </dsp:sp>
    <dsp:sp modelId="{8E1206A9-F840-4E66-BC45-B6809AD711BD}">
      <dsp:nvSpPr>
        <dsp:cNvPr id="0" name=""/>
        <dsp:cNvSpPr/>
      </dsp:nvSpPr>
      <dsp:spPr>
        <a:xfrm rot="16200000">
          <a:off x="3676360" y="1742028"/>
          <a:ext cx="6003788" cy="2519730"/>
        </a:xfrm>
        <a:prstGeom prst="flowChartManualOperation">
          <a:avLst/>
        </a:prstGeom>
        <a:gradFill rotWithShape="0">
          <a:gsLst>
            <a:gs pos="38000">
              <a:schemeClr val="bg2">
                <a:lumMod val="75000"/>
              </a:schemeClr>
            </a:gs>
            <a:gs pos="76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4606" bIns="0" numCol="1" spcCol="1270" anchor="ctr" anchorCtr="0">
          <a:noAutofit/>
        </a:bodyPr>
        <a:lstStyle/>
        <a:p>
          <a:pPr marL="0" lvl="0" indent="0" algn="ctr" defTabSz="1422400">
            <a:lnSpc>
              <a:spcPct val="90000"/>
            </a:lnSpc>
            <a:spcBef>
              <a:spcPct val="0"/>
            </a:spcBef>
            <a:spcAft>
              <a:spcPct val="35000"/>
            </a:spcAft>
            <a:buNone/>
          </a:pPr>
          <a:r>
            <a:rPr lang="en-US" sz="3200" kern="1200"/>
            <a:t>Family Partnerships</a:t>
          </a:r>
        </a:p>
      </dsp:txBody>
      <dsp:txXfrm rot="5400000">
        <a:off x="5418389" y="1200757"/>
        <a:ext cx="2519730" cy="360227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929D6-D93A-4149-B329-475AA18DCC9D}"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A72CA-7471-48E1-BD80-8076385CACD3}" type="slidenum">
              <a:rPr lang="en-US" smtClean="0"/>
              <a:t>‹#›</a:t>
            </a:fld>
            <a:endParaRPr lang="en-US"/>
          </a:p>
        </p:txBody>
      </p:sp>
    </p:spTree>
    <p:extLst>
      <p:ext uri="{BB962C8B-B14F-4D97-AF65-F5344CB8AC3E}">
        <p14:creationId xmlns:p14="http://schemas.microsoft.com/office/powerpoint/2010/main" val="286592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6AA72CA-7471-48E1-BD80-8076385CACD3}" type="slidenum">
              <a:rPr lang="en-US" smtClean="0"/>
              <a:t>1</a:t>
            </a:fld>
            <a:endParaRPr lang="en-US"/>
          </a:p>
        </p:txBody>
      </p:sp>
    </p:spTree>
    <p:extLst>
      <p:ext uri="{BB962C8B-B14F-4D97-AF65-F5344CB8AC3E}">
        <p14:creationId xmlns:p14="http://schemas.microsoft.com/office/powerpoint/2010/main" val="309576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FE448-4148-9859-6F74-6FE06A894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8DA74-7338-EBEA-281A-F4CE08DA6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D5489-B47E-4C41-00A4-DB6A8EB13AB8}"/>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4AD6D019-9A94-A55B-19D6-E376F688DD4F}"/>
              </a:ext>
            </a:extLst>
          </p:cNvPr>
          <p:cNvSpPr>
            <a:spLocks noGrp="1"/>
          </p:cNvSpPr>
          <p:nvPr>
            <p:ph type="sldNum" sz="quarter" idx="5"/>
          </p:nvPr>
        </p:nvSpPr>
        <p:spPr/>
        <p:txBody>
          <a:bodyPr/>
          <a:lstStyle/>
          <a:p>
            <a:fld id="{06AA72CA-7471-48E1-BD80-8076385CACD3}" type="slidenum">
              <a:rPr lang="en-US" smtClean="0"/>
              <a:t>10</a:t>
            </a:fld>
            <a:endParaRPr lang="en-US"/>
          </a:p>
        </p:txBody>
      </p:sp>
    </p:spTree>
    <p:extLst>
      <p:ext uri="{BB962C8B-B14F-4D97-AF65-F5344CB8AC3E}">
        <p14:creationId xmlns:p14="http://schemas.microsoft.com/office/powerpoint/2010/main" val="2785391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AA72CA-7471-48E1-BD80-8076385CACD3}" type="slidenum">
              <a:rPr lang="en-US" smtClean="0"/>
              <a:t>11</a:t>
            </a:fld>
            <a:endParaRPr lang="en-US"/>
          </a:p>
        </p:txBody>
      </p:sp>
    </p:spTree>
    <p:extLst>
      <p:ext uri="{BB962C8B-B14F-4D97-AF65-F5344CB8AC3E}">
        <p14:creationId xmlns:p14="http://schemas.microsoft.com/office/powerpoint/2010/main" val="148578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E9E1D-19E0-7B84-489D-C7595AFF9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B6CB8-A7F4-199A-FD54-8FF7E5978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261C6-EEC0-C03A-FEFE-2CC0B30787B0}"/>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39152EA2-34C2-C197-3427-E00979D6CCEE}"/>
              </a:ext>
            </a:extLst>
          </p:cNvPr>
          <p:cNvSpPr>
            <a:spLocks noGrp="1"/>
          </p:cNvSpPr>
          <p:nvPr>
            <p:ph type="sldNum" sz="quarter" idx="5"/>
          </p:nvPr>
        </p:nvSpPr>
        <p:spPr/>
        <p:txBody>
          <a:bodyPr/>
          <a:lstStyle/>
          <a:p>
            <a:fld id="{06AA72CA-7471-48E1-BD80-8076385CACD3}" type="slidenum">
              <a:rPr lang="en-US" smtClean="0"/>
              <a:t>12</a:t>
            </a:fld>
            <a:endParaRPr lang="en-US"/>
          </a:p>
        </p:txBody>
      </p:sp>
    </p:spTree>
    <p:extLst>
      <p:ext uri="{BB962C8B-B14F-4D97-AF65-F5344CB8AC3E}">
        <p14:creationId xmlns:p14="http://schemas.microsoft.com/office/powerpoint/2010/main" val="64334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796C5-3F76-44DA-8803-2AFBDEC8C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77629-A8A6-61E1-47AF-345165994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A2A6F-C51E-1379-B915-5621CC0791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73C8BF-204D-85DE-55F8-D908191EADE3}"/>
              </a:ext>
            </a:extLst>
          </p:cNvPr>
          <p:cNvSpPr>
            <a:spLocks noGrp="1"/>
          </p:cNvSpPr>
          <p:nvPr>
            <p:ph type="sldNum" sz="quarter" idx="5"/>
          </p:nvPr>
        </p:nvSpPr>
        <p:spPr/>
        <p:txBody>
          <a:bodyPr/>
          <a:lstStyle/>
          <a:p>
            <a:fld id="{06AA72CA-7471-48E1-BD80-8076385CACD3}" type="slidenum">
              <a:rPr lang="en-US" smtClean="0"/>
              <a:t>13</a:t>
            </a:fld>
            <a:endParaRPr lang="en-US"/>
          </a:p>
        </p:txBody>
      </p:sp>
    </p:spTree>
    <p:extLst>
      <p:ext uri="{BB962C8B-B14F-4D97-AF65-F5344CB8AC3E}">
        <p14:creationId xmlns:p14="http://schemas.microsoft.com/office/powerpoint/2010/main" val="3092327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D2B5D-CF60-283F-AB4A-2DF9F5989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FE7DC-D105-BA7C-4707-6806EA73A5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FA805-D155-6C62-6D85-F41673E7B8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63DDF7-B92F-2405-3BAD-4A853228A14B}"/>
              </a:ext>
            </a:extLst>
          </p:cNvPr>
          <p:cNvSpPr>
            <a:spLocks noGrp="1"/>
          </p:cNvSpPr>
          <p:nvPr>
            <p:ph type="sldNum" sz="quarter" idx="5"/>
          </p:nvPr>
        </p:nvSpPr>
        <p:spPr/>
        <p:txBody>
          <a:bodyPr/>
          <a:lstStyle/>
          <a:p>
            <a:fld id="{06AA72CA-7471-48E1-BD80-8076385CACD3}" type="slidenum">
              <a:rPr lang="en-US" smtClean="0"/>
              <a:t>14</a:t>
            </a:fld>
            <a:endParaRPr lang="en-US"/>
          </a:p>
        </p:txBody>
      </p:sp>
    </p:spTree>
    <p:extLst>
      <p:ext uri="{BB962C8B-B14F-4D97-AF65-F5344CB8AC3E}">
        <p14:creationId xmlns:p14="http://schemas.microsoft.com/office/powerpoint/2010/main" val="18580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58FEC-B796-1F96-FA62-1ED33C870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FA573-2BB4-8343-A04C-AD428DEC3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63EB2-F821-5808-7AC5-B16FA5B68B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563EAC-0E14-E3D7-61AF-A3649EB40F20}"/>
              </a:ext>
            </a:extLst>
          </p:cNvPr>
          <p:cNvSpPr>
            <a:spLocks noGrp="1"/>
          </p:cNvSpPr>
          <p:nvPr>
            <p:ph type="sldNum" sz="quarter" idx="5"/>
          </p:nvPr>
        </p:nvSpPr>
        <p:spPr/>
        <p:txBody>
          <a:bodyPr/>
          <a:lstStyle/>
          <a:p>
            <a:fld id="{06AA72CA-7471-48E1-BD80-8076385CACD3}" type="slidenum">
              <a:rPr lang="en-US" smtClean="0"/>
              <a:t>15</a:t>
            </a:fld>
            <a:endParaRPr lang="en-US"/>
          </a:p>
        </p:txBody>
      </p:sp>
    </p:spTree>
    <p:extLst>
      <p:ext uri="{BB962C8B-B14F-4D97-AF65-F5344CB8AC3E}">
        <p14:creationId xmlns:p14="http://schemas.microsoft.com/office/powerpoint/2010/main" val="160351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5C65D-505F-D72D-C218-4F25C63B6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BA76D-6045-387A-A79D-187148311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39209-EC16-CE2F-9116-0158338448E6}"/>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CB27D27-DFAB-0BEA-F84D-8F28FA7805A5}"/>
              </a:ext>
            </a:extLst>
          </p:cNvPr>
          <p:cNvSpPr>
            <a:spLocks noGrp="1"/>
          </p:cNvSpPr>
          <p:nvPr>
            <p:ph type="sldNum" sz="quarter" idx="5"/>
          </p:nvPr>
        </p:nvSpPr>
        <p:spPr/>
        <p:txBody>
          <a:bodyPr/>
          <a:lstStyle/>
          <a:p>
            <a:fld id="{06AA72CA-7471-48E1-BD80-8076385CACD3}" type="slidenum">
              <a:rPr lang="en-US" smtClean="0"/>
              <a:t>16</a:t>
            </a:fld>
            <a:endParaRPr lang="en-US"/>
          </a:p>
        </p:txBody>
      </p:sp>
    </p:spTree>
    <p:extLst>
      <p:ext uri="{BB962C8B-B14F-4D97-AF65-F5344CB8AC3E}">
        <p14:creationId xmlns:p14="http://schemas.microsoft.com/office/powerpoint/2010/main" val="336415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4EB6C-A04B-399E-3E30-12E9D35F0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07145-6CAB-22C5-D714-A21D33269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630D6-FAF6-F89C-D67D-563AAD499F5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36C7DA59-BE10-67B0-5228-FE0DC76691D2}"/>
              </a:ext>
            </a:extLst>
          </p:cNvPr>
          <p:cNvSpPr>
            <a:spLocks noGrp="1"/>
          </p:cNvSpPr>
          <p:nvPr>
            <p:ph type="sldNum" sz="quarter" idx="5"/>
          </p:nvPr>
        </p:nvSpPr>
        <p:spPr/>
        <p:txBody>
          <a:bodyPr/>
          <a:lstStyle/>
          <a:p>
            <a:fld id="{06AA72CA-7471-48E1-BD80-8076385CACD3}" type="slidenum">
              <a:rPr lang="en-US" smtClean="0"/>
              <a:t>17</a:t>
            </a:fld>
            <a:endParaRPr lang="en-US"/>
          </a:p>
        </p:txBody>
      </p:sp>
    </p:spTree>
    <p:extLst>
      <p:ext uri="{BB962C8B-B14F-4D97-AF65-F5344CB8AC3E}">
        <p14:creationId xmlns:p14="http://schemas.microsoft.com/office/powerpoint/2010/main" val="891569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AFF70-AE16-589A-D9C4-D15C63E75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D7F9C-7977-83D4-0BCA-6CB0545C8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409C5-F9DC-213A-0A96-DC9E7E73C1D7}"/>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CBD10FB0-49E7-D8E7-5C8B-DF79C5CA0817}"/>
              </a:ext>
            </a:extLst>
          </p:cNvPr>
          <p:cNvSpPr>
            <a:spLocks noGrp="1"/>
          </p:cNvSpPr>
          <p:nvPr>
            <p:ph type="sldNum" sz="quarter" idx="5"/>
          </p:nvPr>
        </p:nvSpPr>
        <p:spPr/>
        <p:txBody>
          <a:bodyPr/>
          <a:lstStyle/>
          <a:p>
            <a:fld id="{06AA72CA-7471-48E1-BD80-8076385CACD3}" type="slidenum">
              <a:rPr lang="en-US" smtClean="0"/>
              <a:t>18</a:t>
            </a:fld>
            <a:endParaRPr lang="en-US"/>
          </a:p>
        </p:txBody>
      </p:sp>
    </p:spTree>
    <p:extLst>
      <p:ext uri="{BB962C8B-B14F-4D97-AF65-F5344CB8AC3E}">
        <p14:creationId xmlns:p14="http://schemas.microsoft.com/office/powerpoint/2010/main" val="1266689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CB20-9EE4-1365-E1C7-C37B67623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86DC2-C6C5-0098-8662-6CD405A38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AE748-EF46-24E7-4101-722E6375F628}"/>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CE19CC7F-9169-975B-25B9-504251563671}"/>
              </a:ext>
            </a:extLst>
          </p:cNvPr>
          <p:cNvSpPr>
            <a:spLocks noGrp="1"/>
          </p:cNvSpPr>
          <p:nvPr>
            <p:ph type="sldNum" sz="quarter" idx="5"/>
          </p:nvPr>
        </p:nvSpPr>
        <p:spPr/>
        <p:txBody>
          <a:bodyPr/>
          <a:lstStyle/>
          <a:p>
            <a:fld id="{06AA72CA-7471-48E1-BD80-8076385CACD3}" type="slidenum">
              <a:rPr lang="en-US" smtClean="0"/>
              <a:t>19</a:t>
            </a:fld>
            <a:endParaRPr lang="en-US"/>
          </a:p>
        </p:txBody>
      </p:sp>
    </p:spTree>
    <p:extLst>
      <p:ext uri="{BB962C8B-B14F-4D97-AF65-F5344CB8AC3E}">
        <p14:creationId xmlns:p14="http://schemas.microsoft.com/office/powerpoint/2010/main" val="2596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6AA72CA-7471-48E1-BD80-8076385CACD3}" type="slidenum">
              <a:rPr lang="en-US" smtClean="0"/>
              <a:t>2</a:t>
            </a:fld>
            <a:endParaRPr lang="en-US"/>
          </a:p>
        </p:txBody>
      </p:sp>
    </p:spTree>
    <p:extLst>
      <p:ext uri="{BB962C8B-B14F-4D97-AF65-F5344CB8AC3E}">
        <p14:creationId xmlns:p14="http://schemas.microsoft.com/office/powerpoint/2010/main" val="3632303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B3363-3105-46DF-27D2-DDD1BA606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E6DFA-E001-F34B-88CF-8EDBE45A2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4913B-C5A0-4241-14CE-9F5E2C2C87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7048E3-93E2-AA64-546E-83AA44557FC2}"/>
              </a:ext>
            </a:extLst>
          </p:cNvPr>
          <p:cNvSpPr>
            <a:spLocks noGrp="1"/>
          </p:cNvSpPr>
          <p:nvPr>
            <p:ph type="sldNum" sz="quarter" idx="5"/>
          </p:nvPr>
        </p:nvSpPr>
        <p:spPr/>
        <p:txBody>
          <a:bodyPr/>
          <a:lstStyle/>
          <a:p>
            <a:fld id="{06AA72CA-7471-48E1-BD80-8076385CACD3}" type="slidenum">
              <a:rPr lang="en-US" smtClean="0"/>
              <a:t>20</a:t>
            </a:fld>
            <a:endParaRPr lang="en-US"/>
          </a:p>
        </p:txBody>
      </p:sp>
    </p:spTree>
    <p:extLst>
      <p:ext uri="{BB962C8B-B14F-4D97-AF65-F5344CB8AC3E}">
        <p14:creationId xmlns:p14="http://schemas.microsoft.com/office/powerpoint/2010/main" val="3751830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307AD-6F0B-3404-8352-A095316E0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7ED62-65D3-8726-E84A-7ACF48B17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59042-8872-FC9D-03FF-40500DB7F4FF}"/>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8C064A19-70AF-AEF7-9B97-2D66D7DBC12C}"/>
              </a:ext>
            </a:extLst>
          </p:cNvPr>
          <p:cNvSpPr>
            <a:spLocks noGrp="1"/>
          </p:cNvSpPr>
          <p:nvPr>
            <p:ph type="sldNum" sz="quarter" idx="5"/>
          </p:nvPr>
        </p:nvSpPr>
        <p:spPr/>
        <p:txBody>
          <a:bodyPr/>
          <a:lstStyle/>
          <a:p>
            <a:fld id="{06AA72CA-7471-48E1-BD80-8076385CACD3}" type="slidenum">
              <a:rPr lang="en-US" smtClean="0"/>
              <a:t>21</a:t>
            </a:fld>
            <a:endParaRPr lang="en-US"/>
          </a:p>
        </p:txBody>
      </p:sp>
    </p:spTree>
    <p:extLst>
      <p:ext uri="{BB962C8B-B14F-4D97-AF65-F5344CB8AC3E}">
        <p14:creationId xmlns:p14="http://schemas.microsoft.com/office/powerpoint/2010/main" val="630589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D4996-0D2B-5BE2-CBF2-F6FB84A46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00E48-8B19-75DA-80AA-DE434EF6FD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62A70-715D-A1A4-3C6C-C4597A1AA159}"/>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198E9A0F-419F-AD66-7C6D-BF37EF06297C}"/>
              </a:ext>
            </a:extLst>
          </p:cNvPr>
          <p:cNvSpPr>
            <a:spLocks noGrp="1"/>
          </p:cNvSpPr>
          <p:nvPr>
            <p:ph type="sldNum" sz="quarter" idx="5"/>
          </p:nvPr>
        </p:nvSpPr>
        <p:spPr/>
        <p:txBody>
          <a:bodyPr/>
          <a:lstStyle/>
          <a:p>
            <a:fld id="{06AA72CA-7471-48E1-BD80-8076385CACD3}" type="slidenum">
              <a:rPr lang="en-US" smtClean="0"/>
              <a:t>22</a:t>
            </a:fld>
            <a:endParaRPr lang="en-US"/>
          </a:p>
        </p:txBody>
      </p:sp>
    </p:spTree>
    <p:extLst>
      <p:ext uri="{BB962C8B-B14F-4D97-AF65-F5344CB8AC3E}">
        <p14:creationId xmlns:p14="http://schemas.microsoft.com/office/powerpoint/2010/main" val="1035060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6AA72CA-7471-48E1-BD80-8076385CACD3}" type="slidenum">
              <a:rPr lang="en-US" smtClean="0"/>
              <a:t>23</a:t>
            </a:fld>
            <a:endParaRPr lang="en-US"/>
          </a:p>
        </p:txBody>
      </p:sp>
    </p:spTree>
    <p:extLst>
      <p:ext uri="{BB962C8B-B14F-4D97-AF65-F5344CB8AC3E}">
        <p14:creationId xmlns:p14="http://schemas.microsoft.com/office/powerpoint/2010/main" val="2675675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4BAD-5E24-5F75-650A-6BC7ADF7E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7DA93-52DF-0855-B709-665DC14EC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79154-6EE7-4CBA-47E9-DE93AA7851FC}"/>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014A14A-DD2F-6DA4-4F05-CDC08D64F214}"/>
              </a:ext>
            </a:extLst>
          </p:cNvPr>
          <p:cNvSpPr>
            <a:spLocks noGrp="1"/>
          </p:cNvSpPr>
          <p:nvPr>
            <p:ph type="sldNum" sz="quarter" idx="5"/>
          </p:nvPr>
        </p:nvSpPr>
        <p:spPr/>
        <p:txBody>
          <a:bodyPr/>
          <a:lstStyle/>
          <a:p>
            <a:fld id="{06AA72CA-7471-48E1-BD80-8076385CACD3}" type="slidenum">
              <a:rPr lang="en-US" smtClean="0"/>
              <a:t>24</a:t>
            </a:fld>
            <a:endParaRPr lang="en-US"/>
          </a:p>
        </p:txBody>
      </p:sp>
    </p:spTree>
    <p:extLst>
      <p:ext uri="{BB962C8B-B14F-4D97-AF65-F5344CB8AC3E}">
        <p14:creationId xmlns:p14="http://schemas.microsoft.com/office/powerpoint/2010/main" val="4183717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Tina</a:t>
            </a:r>
          </a:p>
        </p:txBody>
      </p:sp>
      <p:sp>
        <p:nvSpPr>
          <p:cNvPr id="4" name="Slide Number Placeholder 3"/>
          <p:cNvSpPr>
            <a:spLocks noGrp="1"/>
          </p:cNvSpPr>
          <p:nvPr>
            <p:ph type="sldNum" sz="quarter" idx="5"/>
          </p:nvPr>
        </p:nvSpPr>
        <p:spPr/>
        <p:txBody>
          <a:bodyPr/>
          <a:lstStyle/>
          <a:p>
            <a:fld id="{06AA72CA-7471-48E1-BD80-8076385CACD3}" type="slidenum">
              <a:rPr lang="en-US" smtClean="0"/>
              <a:t>25</a:t>
            </a:fld>
            <a:endParaRPr lang="en-US"/>
          </a:p>
        </p:txBody>
      </p:sp>
    </p:spTree>
    <p:extLst>
      <p:ext uri="{BB962C8B-B14F-4D97-AF65-F5344CB8AC3E}">
        <p14:creationId xmlns:p14="http://schemas.microsoft.com/office/powerpoint/2010/main" val="1787955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Tina</a:t>
            </a:r>
          </a:p>
        </p:txBody>
      </p:sp>
      <p:sp>
        <p:nvSpPr>
          <p:cNvPr id="4" name="Slide Number Placeholder 3"/>
          <p:cNvSpPr>
            <a:spLocks noGrp="1"/>
          </p:cNvSpPr>
          <p:nvPr>
            <p:ph type="sldNum" sz="quarter" idx="5"/>
          </p:nvPr>
        </p:nvSpPr>
        <p:spPr/>
        <p:txBody>
          <a:bodyPr/>
          <a:lstStyle/>
          <a:p>
            <a:fld id="{06AA72CA-7471-48E1-BD80-8076385CACD3}" type="slidenum">
              <a:rPr lang="en-US" smtClean="0"/>
              <a:t>26</a:t>
            </a:fld>
            <a:endParaRPr lang="en-US"/>
          </a:p>
        </p:txBody>
      </p:sp>
    </p:spTree>
    <p:extLst>
      <p:ext uri="{BB962C8B-B14F-4D97-AF65-F5344CB8AC3E}">
        <p14:creationId xmlns:p14="http://schemas.microsoft.com/office/powerpoint/2010/main" val="2413286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Tina</a:t>
            </a:r>
          </a:p>
        </p:txBody>
      </p:sp>
      <p:sp>
        <p:nvSpPr>
          <p:cNvPr id="4" name="Slide Number Placeholder 3"/>
          <p:cNvSpPr>
            <a:spLocks noGrp="1"/>
          </p:cNvSpPr>
          <p:nvPr>
            <p:ph type="sldNum" sz="quarter" idx="5"/>
          </p:nvPr>
        </p:nvSpPr>
        <p:spPr/>
        <p:txBody>
          <a:bodyPr/>
          <a:lstStyle/>
          <a:p>
            <a:fld id="{06AA72CA-7471-48E1-BD80-8076385CACD3}" type="slidenum">
              <a:rPr lang="en-US" smtClean="0"/>
              <a:t>27</a:t>
            </a:fld>
            <a:endParaRPr lang="en-US"/>
          </a:p>
        </p:txBody>
      </p:sp>
    </p:spTree>
    <p:extLst>
      <p:ext uri="{BB962C8B-B14F-4D97-AF65-F5344CB8AC3E}">
        <p14:creationId xmlns:p14="http://schemas.microsoft.com/office/powerpoint/2010/main" val="2569622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Tina</a:t>
            </a:r>
          </a:p>
        </p:txBody>
      </p:sp>
      <p:sp>
        <p:nvSpPr>
          <p:cNvPr id="4" name="Slide Number Placeholder 3"/>
          <p:cNvSpPr>
            <a:spLocks noGrp="1"/>
          </p:cNvSpPr>
          <p:nvPr>
            <p:ph type="sldNum" sz="quarter" idx="5"/>
          </p:nvPr>
        </p:nvSpPr>
        <p:spPr/>
        <p:txBody>
          <a:bodyPr/>
          <a:lstStyle/>
          <a:p>
            <a:fld id="{06AA72CA-7471-48E1-BD80-8076385CACD3}" type="slidenum">
              <a:rPr lang="en-US" smtClean="0"/>
              <a:t>28</a:t>
            </a:fld>
            <a:endParaRPr lang="en-US"/>
          </a:p>
        </p:txBody>
      </p:sp>
    </p:spTree>
    <p:extLst>
      <p:ext uri="{BB962C8B-B14F-4D97-AF65-F5344CB8AC3E}">
        <p14:creationId xmlns:p14="http://schemas.microsoft.com/office/powerpoint/2010/main" val="725747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Tina</a:t>
            </a:r>
          </a:p>
        </p:txBody>
      </p:sp>
      <p:sp>
        <p:nvSpPr>
          <p:cNvPr id="4" name="Slide Number Placeholder 3"/>
          <p:cNvSpPr>
            <a:spLocks noGrp="1"/>
          </p:cNvSpPr>
          <p:nvPr>
            <p:ph type="sldNum" sz="quarter" idx="5"/>
          </p:nvPr>
        </p:nvSpPr>
        <p:spPr/>
        <p:txBody>
          <a:bodyPr/>
          <a:lstStyle/>
          <a:p>
            <a:fld id="{06AA72CA-7471-48E1-BD80-8076385CACD3}" type="slidenum">
              <a:rPr lang="en-US" smtClean="0"/>
              <a:t>29</a:t>
            </a:fld>
            <a:endParaRPr lang="en-US"/>
          </a:p>
        </p:txBody>
      </p:sp>
    </p:spTree>
    <p:extLst>
      <p:ext uri="{BB962C8B-B14F-4D97-AF65-F5344CB8AC3E}">
        <p14:creationId xmlns:p14="http://schemas.microsoft.com/office/powerpoint/2010/main" val="627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6AA72CA-7471-48E1-BD80-8076385CACD3}" type="slidenum">
              <a:rPr lang="en-US" smtClean="0"/>
              <a:t>3</a:t>
            </a:fld>
            <a:endParaRPr lang="en-US"/>
          </a:p>
        </p:txBody>
      </p:sp>
    </p:spTree>
    <p:extLst>
      <p:ext uri="{BB962C8B-B14F-4D97-AF65-F5344CB8AC3E}">
        <p14:creationId xmlns:p14="http://schemas.microsoft.com/office/powerpoint/2010/main" val="21943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3CF3C-A9A2-997A-2446-8F74DEBDA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F5032-6BF3-740A-E9C0-1C938807B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87D2A-83C4-C4CB-6853-F16B357676AC}"/>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ABA9D767-F4F3-2230-55E6-BDD15BA2C78E}"/>
              </a:ext>
            </a:extLst>
          </p:cNvPr>
          <p:cNvSpPr>
            <a:spLocks noGrp="1"/>
          </p:cNvSpPr>
          <p:nvPr>
            <p:ph type="sldNum" sz="quarter" idx="5"/>
          </p:nvPr>
        </p:nvSpPr>
        <p:spPr/>
        <p:txBody>
          <a:bodyPr/>
          <a:lstStyle/>
          <a:p>
            <a:fld id="{06AA72CA-7471-48E1-BD80-8076385CACD3}" type="slidenum">
              <a:rPr lang="en-US" smtClean="0"/>
              <a:t>4</a:t>
            </a:fld>
            <a:endParaRPr lang="en-US"/>
          </a:p>
        </p:txBody>
      </p:sp>
    </p:spTree>
    <p:extLst>
      <p:ext uri="{BB962C8B-B14F-4D97-AF65-F5344CB8AC3E}">
        <p14:creationId xmlns:p14="http://schemas.microsoft.com/office/powerpoint/2010/main" val="83165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6AA72CA-7471-48E1-BD80-8076385CACD3}" type="slidenum">
              <a:rPr lang="en-US" smtClean="0"/>
              <a:t>5</a:t>
            </a:fld>
            <a:endParaRPr lang="en-US"/>
          </a:p>
        </p:txBody>
      </p:sp>
    </p:spTree>
    <p:extLst>
      <p:ext uri="{BB962C8B-B14F-4D97-AF65-F5344CB8AC3E}">
        <p14:creationId xmlns:p14="http://schemas.microsoft.com/office/powerpoint/2010/main" val="277293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6AA72CA-7471-48E1-BD80-8076385CACD3}" type="slidenum">
              <a:rPr lang="en-US" smtClean="0"/>
              <a:t>6</a:t>
            </a:fld>
            <a:endParaRPr lang="en-US"/>
          </a:p>
        </p:txBody>
      </p:sp>
    </p:spTree>
    <p:extLst>
      <p:ext uri="{BB962C8B-B14F-4D97-AF65-F5344CB8AC3E}">
        <p14:creationId xmlns:p14="http://schemas.microsoft.com/office/powerpoint/2010/main" val="88102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97C4A-B0FA-ED69-4331-ACDF08C9B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7630C-4DB1-6C86-6DC9-F1BD100A4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B9088-CBAE-08A1-921B-7F41A9934334}"/>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3A8B108E-A949-95EB-D274-86454A16DF9D}"/>
              </a:ext>
            </a:extLst>
          </p:cNvPr>
          <p:cNvSpPr>
            <a:spLocks noGrp="1"/>
          </p:cNvSpPr>
          <p:nvPr>
            <p:ph type="sldNum" sz="quarter" idx="5"/>
          </p:nvPr>
        </p:nvSpPr>
        <p:spPr/>
        <p:txBody>
          <a:bodyPr/>
          <a:lstStyle/>
          <a:p>
            <a:fld id="{06AA72CA-7471-48E1-BD80-8076385CACD3}" type="slidenum">
              <a:rPr lang="en-US" smtClean="0"/>
              <a:t>7</a:t>
            </a:fld>
            <a:endParaRPr lang="en-US"/>
          </a:p>
        </p:txBody>
      </p:sp>
    </p:spTree>
    <p:extLst>
      <p:ext uri="{BB962C8B-B14F-4D97-AF65-F5344CB8AC3E}">
        <p14:creationId xmlns:p14="http://schemas.microsoft.com/office/powerpoint/2010/main" val="20630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6AA72CA-7471-48E1-BD80-8076385CACD3}" type="slidenum">
              <a:rPr lang="en-US" smtClean="0"/>
              <a:t>8</a:t>
            </a:fld>
            <a:endParaRPr lang="en-US"/>
          </a:p>
        </p:txBody>
      </p:sp>
    </p:spTree>
    <p:extLst>
      <p:ext uri="{BB962C8B-B14F-4D97-AF65-F5344CB8AC3E}">
        <p14:creationId xmlns:p14="http://schemas.microsoft.com/office/powerpoint/2010/main" val="304022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80291-8268-A199-0EBE-857873349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2A178-6F69-98A4-706B-86C9CC1C6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FF907-73EB-AD91-BAF2-D3AAF28F3663}"/>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3AFAF389-9446-3F70-5D80-321E9B57B583}"/>
              </a:ext>
            </a:extLst>
          </p:cNvPr>
          <p:cNvSpPr>
            <a:spLocks noGrp="1"/>
          </p:cNvSpPr>
          <p:nvPr>
            <p:ph type="sldNum" sz="quarter" idx="5"/>
          </p:nvPr>
        </p:nvSpPr>
        <p:spPr/>
        <p:txBody>
          <a:bodyPr/>
          <a:lstStyle/>
          <a:p>
            <a:fld id="{06AA72CA-7471-48E1-BD80-8076385CACD3}" type="slidenum">
              <a:rPr lang="en-US" smtClean="0"/>
              <a:t>9</a:t>
            </a:fld>
            <a:endParaRPr lang="en-US"/>
          </a:p>
        </p:txBody>
      </p:sp>
    </p:spTree>
    <p:extLst>
      <p:ext uri="{BB962C8B-B14F-4D97-AF65-F5344CB8AC3E}">
        <p14:creationId xmlns:p14="http://schemas.microsoft.com/office/powerpoint/2010/main" val="94305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sv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1.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3.sv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1.pn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4.sv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1.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2.sv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1.png"/><Relationship Id="rId7" Type="http://schemas.openxmlformats.org/officeDocument/2006/relationships/diagramQuickStyle" Target="../diagrams/quickStyle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3.sv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1.png"/><Relationship Id="rId7" Type="http://schemas.openxmlformats.org/officeDocument/2006/relationships/diagramQuickStyle" Target="../diagrams/quickStyle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4.svg"/><Relationship Id="rId9" Type="http://schemas.microsoft.com/office/2007/relationships/diagramDrawing" Target="../diagrams/drawing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1.png"/><Relationship Id="rId7" Type="http://schemas.openxmlformats.org/officeDocument/2006/relationships/diagramQuickStyle" Target="../diagrams/quickStyle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4.svg"/><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1.png"/><Relationship Id="rId7" Type="http://schemas.openxmlformats.org/officeDocument/2006/relationships/diagramQuickStyle" Target="../diagrams/quickStyle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4.svg"/><Relationship Id="rId9" Type="http://schemas.microsoft.com/office/2007/relationships/diagramDrawing" Target="../diagrams/drawing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1.png"/><Relationship Id="rId7" Type="http://schemas.openxmlformats.org/officeDocument/2006/relationships/diagramQuickStyle" Target="../diagrams/quickStyle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2.svg"/><Relationship Id="rId9" Type="http://schemas.microsoft.com/office/2007/relationships/diagramDrawing" Target="../diagrams/drawing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1.png"/><Relationship Id="rId7" Type="http://schemas.openxmlformats.org/officeDocument/2006/relationships/diagramQuickStyle" Target="../diagrams/quickStyle1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4.sv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1.png"/><Relationship Id="rId7" Type="http://schemas.openxmlformats.org/officeDocument/2006/relationships/diagramQuickStyle" Target="../diagrams/quickStyle1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4.svg"/><Relationship Id="rId9" Type="http://schemas.microsoft.com/office/2007/relationships/diagramDrawing" Target="../diagrams/drawing11.xml"/></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hyperlink" Target="https://schoolguide.casel.org/focus-area-3/classroom/integration-of-sel-and-instruction/" TargetMode="External"/><Relationship Id="rId4" Type="http://schemas.openxmlformats.org/officeDocument/2006/relationships/image" Target="../media/image2.svg"/><Relationship Id="rId9" Type="http://schemas.openxmlformats.org/officeDocument/2006/relationships/hyperlink" Target="https://docs.google.com/presentation/d/1lKrq6x5K_YFKqs6z_hH4maoabltO4o5Hh3iEtFimRVY/present#slide=id.gaf6fc44f7f_0_492"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schoolguide.casel.org/resource/sel-data-reflection-protocol/" TargetMode="External"/><Relationship Id="rId3" Type="http://schemas.openxmlformats.org/officeDocument/2006/relationships/image" Target="../media/image9.png"/><Relationship Id="rId7" Type="http://schemas.openxmlformats.org/officeDocument/2006/relationships/hyperlink" Target="https://schoolguide.casel.org/resource/student-survey-how-i-feel-about-my-classroom-and-school/" TargetMode="External"/><Relationship Id="rId12" Type="http://schemas.openxmlformats.org/officeDocument/2006/relationships/hyperlink" Target="https://www.learningforjustice.org/magazine/supporting-students-who-are-often-absen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hyperlink" Target="https://srcd.onlinelibrary.wiley.com/doi/full/10.1111/cdev.13786" TargetMode="External"/><Relationship Id="rId5" Type="http://schemas.openxmlformats.org/officeDocument/2006/relationships/image" Target="../media/image1.png"/><Relationship Id="rId10" Type="http://schemas.openxmlformats.org/officeDocument/2006/relationships/hyperlink" Target="https://www.niea.org/whole-child-approach" TargetMode="External"/><Relationship Id="rId4" Type="http://schemas.openxmlformats.org/officeDocument/2006/relationships/image" Target="../media/image10.svg"/><Relationship Id="rId9" Type="http://schemas.openxmlformats.org/officeDocument/2006/relationships/hyperlink" Target="https://ospi.k12.wa.us/sites/default/files/2023-10/incorporating_indigenous_practices_508c.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files.cdn.thinkific.com/file_uploads/276216/attachments/6f8/5c2/b76/SEL-Integration-Approach-Quick-Reference-Guide.pdf" TargetMode="External"/><Relationship Id="rId3" Type="http://schemas.openxmlformats.org/officeDocument/2006/relationships/image" Target="../media/image9.png"/><Relationship Id="rId7" Type="http://schemas.openxmlformats.org/officeDocument/2006/relationships/hyperlink" Target="https://schoolguide.casel.org/focus-area-3/classroom/integration-of-sel-and-instruction/aligning-sel-and-academic-objective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hyperlink" Target="https://soeonline.american.edu/blog/growth-mindset-in-the-classroom/" TargetMode="External"/><Relationship Id="rId3" Type="http://schemas.openxmlformats.org/officeDocument/2006/relationships/image" Target="../media/image1.png"/><Relationship Id="rId7" Type="http://schemas.openxmlformats.org/officeDocument/2006/relationships/hyperlink" Target="https://schoolguide.casel.org/focus-area-3/classroom/a-supportive-classroom-environmen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hyperlink" Target="https://schoolguide.casel.org/resource/sel-in-the-classroom-self-assessment/" TargetMode="External"/><Relationship Id="rId4" Type="http://schemas.openxmlformats.org/officeDocument/2006/relationships/image" Target="../media/image11.svg"/><Relationship Id="rId9" Type="http://schemas.openxmlformats.org/officeDocument/2006/relationships/hyperlink" Target="https://schoolguide.casel.org/focus-area-3/classroom/integration-of-sel-and-instruction/fostering-academic-mindset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edutopia.org/article/sel-strategies-classroom-management" TargetMode="External"/><Relationship Id="rId13" Type="http://schemas.openxmlformats.org/officeDocument/2006/relationships/hyperlink" Target="https://www.ted.com/talks/rita_pierson_every_kid_needs_a_champion?subtitle=en" TargetMode="External"/><Relationship Id="rId18" Type="http://schemas.openxmlformats.org/officeDocument/2006/relationships/hyperlink" Target="https://www.learningforjustice.org/magazine/supporting-students-who-are-often-absent" TargetMode="External"/><Relationship Id="rId3" Type="http://schemas.openxmlformats.org/officeDocument/2006/relationships/image" Target="../media/image1.png"/><Relationship Id="rId7" Type="http://schemas.openxmlformats.org/officeDocument/2006/relationships/hyperlink" Target="https://www.naeyc.org/resources/pubs/yc/mar2018/promoting-social-and-emotional-health" TargetMode="External"/><Relationship Id="rId12" Type="http://schemas.openxmlformats.org/officeDocument/2006/relationships/hyperlink" Target="https://katielmartin.com/2017/09/07/developing-academic-mindsets-that-foster-growth-development-and-innovation/" TargetMode="External"/><Relationship Id="rId17" Type="http://schemas.openxmlformats.org/officeDocument/2006/relationships/hyperlink" Target="https://srcd.onlinelibrary.wiley.com/doi/full/10.1111/cdev.13786" TargetMode="External"/><Relationship Id="rId2" Type="http://schemas.openxmlformats.org/officeDocument/2006/relationships/notesSlide" Target="../notesSlides/notesSlide4.xml"/><Relationship Id="rId16" Type="http://schemas.openxmlformats.org/officeDocument/2006/relationships/hyperlink" Target="https://www.niea.org/whole-child-approach" TargetMode="Externa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hyperlink" Target="https://files.cdn.thinkific.com/file_uploads/276216/attachments/e8c/81e/17e/restorative-practices-guide.pdf" TargetMode="External"/><Relationship Id="rId5" Type="http://schemas.openxmlformats.org/officeDocument/2006/relationships/image" Target="../media/image7.png"/><Relationship Id="rId15" Type="http://schemas.openxmlformats.org/officeDocument/2006/relationships/hyperlink" Target="https://ospi.k12.wa.us/sites/default/files/2023-10/incorporating_indigenous_practices_508c.pdf" TargetMode="External"/><Relationship Id="rId10" Type="http://schemas.openxmlformats.org/officeDocument/2006/relationships/hyperlink" Target="https://www.cultofpedagogy.com/academic-risk-taking/" TargetMode="External"/><Relationship Id="rId19" Type="http://schemas.openxmlformats.org/officeDocument/2006/relationships/hyperlink" Target="https://www.colorincolorado.org/article/sel-english-language-learners-what-educators-need-know" TargetMode="External"/><Relationship Id="rId4" Type="http://schemas.openxmlformats.org/officeDocument/2006/relationships/image" Target="../media/image11.svg"/><Relationship Id="rId9" Type="http://schemas.openxmlformats.org/officeDocument/2006/relationships/hyperlink" Target="https://iste.org/blog/Invite-students-to-co-design-their-learning-environment" TargetMode="External"/><Relationship Id="rId14" Type="http://schemas.openxmlformats.org/officeDocument/2006/relationships/hyperlink" Target="https://www.gse.harvard.edu/ideas/usable-knowledge/16/12/accentuate-positive&#8239;"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hyperlink" Target="https://education.uoregon.edu/cohesive-learning-institutes#session-2" TargetMode="External"/><Relationship Id="rId4" Type="http://schemas.openxmlformats.org/officeDocument/2006/relationships/image" Target="../media/image6.sv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4365004" y="5143500"/>
            <a:ext cx="3616776" cy="7883980"/>
          </a:xfrm>
          <a:custGeom>
            <a:avLst/>
            <a:gdLst/>
            <a:ahLst/>
            <a:cxnLst/>
            <a:rect l="l" t="t" r="r" b="b"/>
            <a:pathLst>
              <a:path w="3616776" h="7883980">
                <a:moveTo>
                  <a:pt x="0" y="0"/>
                </a:moveTo>
                <a:lnTo>
                  <a:pt x="3616775" y="0"/>
                </a:lnTo>
                <a:lnTo>
                  <a:pt x="3616775" y="7883980"/>
                </a:lnTo>
                <a:lnTo>
                  <a:pt x="0" y="7883980"/>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rot="-10800000">
            <a:off x="12176714" y="-1555083"/>
            <a:ext cx="7015142" cy="5679421"/>
            <a:chOff x="0" y="0"/>
            <a:chExt cx="9353523" cy="7572561"/>
          </a:xfrm>
        </p:grpSpPr>
        <p:sp>
          <p:nvSpPr>
            <p:cNvPr id="4" name="Freeform 4"/>
            <p:cNvSpPr/>
            <p:nvPr/>
          </p:nvSpPr>
          <p:spPr>
            <a:xfrm>
              <a:off x="0" y="0"/>
              <a:ext cx="6819446" cy="6856847"/>
            </a:xfrm>
            <a:custGeom>
              <a:avLst/>
              <a:gdLst/>
              <a:ahLst/>
              <a:cxnLst/>
              <a:rect l="l" t="t" r="r" b="b"/>
              <a:pathLst>
                <a:path w="6819446" h="6856847">
                  <a:moveTo>
                    <a:pt x="0" y="0"/>
                  </a:moveTo>
                  <a:lnTo>
                    <a:pt x="6819446" y="0"/>
                  </a:lnTo>
                  <a:lnTo>
                    <a:pt x="6819446" y="6856847"/>
                  </a:lnTo>
                  <a:lnTo>
                    <a:pt x="0" y="68568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flipV="1">
              <a:off x="1776098" y="1991407"/>
              <a:ext cx="3267251" cy="5581154"/>
            </a:xfrm>
            <a:custGeom>
              <a:avLst/>
              <a:gdLst/>
              <a:ahLst/>
              <a:cxnLst/>
              <a:rect l="l" t="t" r="r" b="b"/>
              <a:pathLst>
                <a:path w="3267251" h="5581154">
                  <a:moveTo>
                    <a:pt x="0" y="5581154"/>
                  </a:moveTo>
                  <a:lnTo>
                    <a:pt x="3267251" y="5581154"/>
                  </a:lnTo>
                  <a:lnTo>
                    <a:pt x="3267251" y="0"/>
                  </a:lnTo>
                  <a:lnTo>
                    <a:pt x="0" y="0"/>
                  </a:lnTo>
                  <a:lnTo>
                    <a:pt x="0" y="5581154"/>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474250" y="2308489"/>
              <a:ext cx="3879273" cy="1911423"/>
            </a:xfrm>
            <a:custGeom>
              <a:avLst/>
              <a:gdLst/>
              <a:ahLst/>
              <a:cxnLst/>
              <a:rect l="l" t="t" r="r" b="b"/>
              <a:pathLst>
                <a:path w="3879273" h="1911423">
                  <a:moveTo>
                    <a:pt x="0" y="0"/>
                  </a:moveTo>
                  <a:lnTo>
                    <a:pt x="3879273" y="0"/>
                  </a:lnTo>
                  <a:lnTo>
                    <a:pt x="3879273" y="1911424"/>
                  </a:lnTo>
                  <a:lnTo>
                    <a:pt x="0" y="19114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7" name="TextBox 7"/>
          <p:cNvSpPr txBox="1"/>
          <p:nvPr/>
        </p:nvSpPr>
        <p:spPr>
          <a:xfrm>
            <a:off x="3290306" y="332161"/>
            <a:ext cx="11707389" cy="2694199"/>
          </a:xfrm>
          <a:prstGeom prst="rect">
            <a:avLst/>
          </a:prstGeom>
        </p:spPr>
        <p:txBody>
          <a:bodyPr lIns="0" tIns="0" rIns="0" bIns="0" rtlCol="0" anchor="t">
            <a:spAutoFit/>
          </a:bodyPr>
          <a:lstStyle/>
          <a:p>
            <a:pPr algn="ctr">
              <a:lnSpc>
                <a:spcPts val="25900"/>
              </a:lnSpc>
            </a:pPr>
            <a:r>
              <a:rPr lang="en-US" sz="6000">
                <a:solidFill>
                  <a:srgbClr val="726151"/>
                </a:solidFill>
                <a:ea typeface="Angella White"/>
                <a:cs typeface="Angella White"/>
                <a:sym typeface="Angella White"/>
              </a:rPr>
              <a:t>Social Emotional Learning Institute</a:t>
            </a:r>
          </a:p>
        </p:txBody>
      </p:sp>
      <p:grpSp>
        <p:nvGrpSpPr>
          <p:cNvPr id="8" name="Group 8"/>
          <p:cNvGrpSpPr/>
          <p:nvPr/>
        </p:nvGrpSpPr>
        <p:grpSpPr>
          <a:xfrm>
            <a:off x="-2798279" y="5674528"/>
            <a:ext cx="8768578" cy="8753056"/>
            <a:chOff x="0" y="0"/>
            <a:chExt cx="11691438" cy="11670742"/>
          </a:xfrm>
        </p:grpSpPr>
        <p:sp>
          <p:nvSpPr>
            <p:cNvPr id="9" name="Freeform 9"/>
            <p:cNvSpPr/>
            <p:nvPr/>
          </p:nvSpPr>
          <p:spPr>
            <a:xfrm rot="-7023068">
              <a:off x="1516426" y="1482334"/>
              <a:ext cx="8658586" cy="8706074"/>
            </a:xfrm>
            <a:custGeom>
              <a:avLst/>
              <a:gdLst/>
              <a:ahLst/>
              <a:cxnLst/>
              <a:rect l="l" t="t" r="r" b="b"/>
              <a:pathLst>
                <a:path w="8658586" h="8706074">
                  <a:moveTo>
                    <a:pt x="0" y="0"/>
                  </a:moveTo>
                  <a:lnTo>
                    <a:pt x="8658586" y="0"/>
                  </a:lnTo>
                  <a:lnTo>
                    <a:pt x="8658586" y="8706074"/>
                  </a:lnTo>
                  <a:lnTo>
                    <a:pt x="0" y="8706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1031629">
              <a:off x="1990850" y="1230761"/>
              <a:ext cx="6267189" cy="2199214"/>
            </a:xfrm>
            <a:custGeom>
              <a:avLst/>
              <a:gdLst/>
              <a:ahLst/>
              <a:cxnLst/>
              <a:rect l="l" t="t" r="r" b="b"/>
              <a:pathLst>
                <a:path w="6267189" h="2199214">
                  <a:moveTo>
                    <a:pt x="0" y="0"/>
                  </a:moveTo>
                  <a:lnTo>
                    <a:pt x="6267189" y="0"/>
                  </a:lnTo>
                  <a:lnTo>
                    <a:pt x="6267189" y="2199213"/>
                  </a:lnTo>
                  <a:lnTo>
                    <a:pt x="0" y="21992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2909932" flipV="1">
              <a:off x="4832926" y="1805987"/>
              <a:ext cx="3267251" cy="5581154"/>
            </a:xfrm>
            <a:custGeom>
              <a:avLst/>
              <a:gdLst/>
              <a:ahLst/>
              <a:cxnLst/>
              <a:rect l="l" t="t" r="r" b="b"/>
              <a:pathLst>
                <a:path w="3267251" h="5581154">
                  <a:moveTo>
                    <a:pt x="0" y="5581154"/>
                  </a:moveTo>
                  <a:lnTo>
                    <a:pt x="3267251" y="5581154"/>
                  </a:lnTo>
                  <a:lnTo>
                    <a:pt x="3267251" y="0"/>
                  </a:lnTo>
                  <a:lnTo>
                    <a:pt x="0" y="0"/>
                  </a:lnTo>
                  <a:lnTo>
                    <a:pt x="0" y="5581154"/>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12" name="TextBox 12"/>
          <p:cNvSpPr txBox="1"/>
          <p:nvPr/>
        </p:nvSpPr>
        <p:spPr>
          <a:xfrm>
            <a:off x="4572261" y="3291621"/>
            <a:ext cx="8762478" cy="1333698"/>
          </a:xfrm>
          <a:prstGeom prst="rect">
            <a:avLst/>
          </a:prstGeom>
        </p:spPr>
        <p:txBody>
          <a:bodyPr lIns="0" tIns="0" rIns="0" bIns="0" rtlCol="0" anchor="t">
            <a:spAutoFit/>
          </a:bodyPr>
          <a:lstStyle/>
          <a:p>
            <a:pPr algn="ctr">
              <a:lnSpc>
                <a:spcPts val="5179"/>
              </a:lnSpc>
            </a:pPr>
            <a:r>
              <a:rPr lang="en-US" sz="3650" b="1">
                <a:solidFill>
                  <a:srgbClr val="726151"/>
                </a:solidFill>
                <a:latin typeface="Calibri"/>
                <a:ea typeface="Kulachat Serif Semi-Bold"/>
                <a:cs typeface="Kulachat Serif Semi-Bold"/>
                <a:sym typeface="Kulachat Serif Semi-Bold"/>
              </a:rPr>
              <a:t>Session 2</a:t>
            </a:r>
            <a:endParaRPr lang="en-US" sz="3650" b="1">
              <a:solidFill>
                <a:srgbClr val="726151"/>
              </a:solidFill>
              <a:latin typeface="Calibri"/>
              <a:ea typeface="Kulachat Serif Semi-Bold"/>
              <a:cs typeface="Kulachat Serif Semi-Bold"/>
            </a:endParaRPr>
          </a:p>
          <a:p>
            <a:pPr algn="ctr">
              <a:lnSpc>
                <a:spcPts val="5179"/>
              </a:lnSpc>
            </a:pPr>
            <a:r>
              <a:rPr lang="en-US" sz="3650" b="1">
                <a:solidFill>
                  <a:srgbClr val="726151"/>
                </a:solidFill>
                <a:latin typeface="Calibri"/>
                <a:ea typeface="Kulachat Serif Semi-Bold"/>
                <a:cs typeface="Kulachat Serif Semi-Bold"/>
                <a:sym typeface="Kulachat Serif Semi-Bold"/>
              </a:rPr>
              <a:t>Friday, February 28</a:t>
            </a:r>
            <a:endParaRPr lang="en-US" sz="3650" b="1">
              <a:solidFill>
                <a:srgbClr val="726151"/>
              </a:solidFill>
              <a:latin typeface="Calibri"/>
              <a:ea typeface="Kulachat Serif Semi-Bold"/>
              <a:cs typeface="Kulachat Serif Semi-Bold"/>
            </a:endParaRPr>
          </a:p>
        </p:txBody>
      </p:sp>
      <p:sp>
        <p:nvSpPr>
          <p:cNvPr id="13" name="Freeform 13"/>
          <p:cNvSpPr/>
          <p:nvPr/>
        </p:nvSpPr>
        <p:spPr>
          <a:xfrm rot="1363955" flipH="1">
            <a:off x="-1407618" y="-242438"/>
            <a:ext cx="3637262" cy="7928637"/>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439B5823-8F8E-85C2-D1DB-34B381D6F6FF}"/>
              </a:ext>
            </a:extLst>
          </p:cNvPr>
          <p:cNvSpPr txBox="1"/>
          <p:nvPr/>
        </p:nvSpPr>
        <p:spPr>
          <a:xfrm>
            <a:off x="4527467" y="5625935"/>
            <a:ext cx="972292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b="1">
              <a:solidFill>
                <a:schemeClr val="bg2">
                  <a:lumMod val="49000"/>
                </a:schemeClr>
              </a:solidFill>
              <a:ea typeface="Calibri"/>
              <a:cs typeface="Calibri"/>
            </a:endParaRPr>
          </a:p>
          <a:p>
            <a:r>
              <a:rPr lang="en-US" sz="3600" b="1">
                <a:solidFill>
                  <a:schemeClr val="bg2">
                    <a:lumMod val="49000"/>
                  </a:schemeClr>
                </a:solidFill>
                <a:ea typeface="Calibri"/>
                <a:cs typeface="Calibri"/>
              </a:rPr>
              <a:t>Please rename yourself on zoom:</a:t>
            </a:r>
            <a:endParaRPr lang="en-US">
              <a:solidFill>
                <a:schemeClr val="bg2">
                  <a:lumMod val="49000"/>
                </a:schemeClr>
              </a:solidFill>
            </a:endParaRPr>
          </a:p>
          <a:p>
            <a:endParaRPr lang="en-US" sz="3600" b="1">
              <a:solidFill>
                <a:schemeClr val="bg2">
                  <a:lumMod val="49000"/>
                </a:schemeClr>
              </a:solidFill>
              <a:ea typeface="Calibri"/>
              <a:cs typeface="Calibri"/>
            </a:endParaRPr>
          </a:p>
          <a:p>
            <a:r>
              <a:rPr lang="en-US" sz="3600" b="1">
                <a:solidFill>
                  <a:schemeClr val="bg2">
                    <a:lumMod val="49000"/>
                  </a:schemeClr>
                </a:solidFill>
                <a:ea typeface="Calibri"/>
                <a:cs typeface="Calibri"/>
              </a:rPr>
              <a:t>First name, last name,  school district or program</a:t>
            </a:r>
          </a:p>
          <a:p>
            <a:r>
              <a:rPr lang="en-US" sz="3600" b="1">
                <a:solidFill>
                  <a:schemeClr val="bg2">
                    <a:lumMod val="49000"/>
                  </a:schemeClr>
                </a:solidFill>
                <a:ea typeface="Calibri"/>
                <a:cs typeface="Calibri"/>
              </a:rPr>
              <a:t>   </a:t>
            </a:r>
          </a:p>
          <a:p>
            <a:endParaRPr lang="en-US" sz="3600" b="1">
              <a:ea typeface="Calibri"/>
              <a:cs typeface="Calibri"/>
            </a:endParaRPr>
          </a:p>
          <a:p>
            <a:endParaRPr lang="en-US">
              <a:ea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96CDF4D3-B61D-32FA-8604-C03CAA671C5F}"/>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C3702E04-D320-43CA-BF64-17DE8952D90E}"/>
              </a:ext>
            </a:extLst>
          </p:cNvPr>
          <p:cNvSpPr/>
          <p:nvPr/>
        </p:nvSpPr>
        <p:spPr>
          <a:xfrm rot="19200000">
            <a:off x="414977" y="1324304"/>
            <a:ext cx="4700392" cy="1649410"/>
          </a:xfrm>
          <a:custGeom>
            <a:avLst/>
            <a:gdLst/>
            <a:ahLst/>
            <a:cxnLst/>
            <a:rect l="l" t="t" r="r" b="b"/>
            <a:pathLst>
              <a:path w="4700392" h="1649410">
                <a:moveTo>
                  <a:pt x="0" y="0"/>
                </a:moveTo>
                <a:lnTo>
                  <a:pt x="4700392" y="0"/>
                </a:lnTo>
                <a:lnTo>
                  <a:pt x="4700392" y="1649410"/>
                </a:lnTo>
                <a:lnTo>
                  <a:pt x="0" y="1649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AEA4F5BB-4B09-4E02-0D76-CEADD19776D8}"/>
              </a:ext>
            </a:extLst>
          </p:cNvPr>
          <p:cNvSpPr>
            <a:spLocks noGrp="1"/>
          </p:cNvSpPr>
          <p:nvPr>
            <p:ph type="title"/>
          </p:nvPr>
        </p:nvSpPr>
        <p:spPr>
          <a:xfrm>
            <a:off x="1283610" y="3910943"/>
            <a:ext cx="8229600" cy="1143000"/>
          </a:xfrm>
        </p:spPr>
        <p:txBody>
          <a:bodyPr/>
          <a:lstStyle/>
          <a:p>
            <a:pPr algn="l"/>
            <a:r>
              <a:rPr lang="en-US">
                <a:ea typeface="Calibri"/>
                <a:cs typeface="Calibri"/>
              </a:rPr>
              <a:t>Focus 3</a:t>
            </a:r>
          </a:p>
        </p:txBody>
      </p:sp>
      <p:sp>
        <p:nvSpPr>
          <p:cNvPr id="4" name="TextBox 3">
            <a:extLst>
              <a:ext uri="{FF2B5EF4-FFF2-40B4-BE49-F238E27FC236}">
                <a16:creationId xmlns:a16="http://schemas.microsoft.com/office/drawing/2014/main" id="{C661A3D9-122C-590F-8537-1B85C4AACA8D}"/>
              </a:ext>
            </a:extLst>
          </p:cNvPr>
          <p:cNvSpPr txBox="1"/>
          <p:nvPr/>
        </p:nvSpPr>
        <p:spPr>
          <a:xfrm>
            <a:off x="1141208" y="5040103"/>
            <a:ext cx="597973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423F37"/>
                </a:solidFill>
                <a:ea typeface="+mn-lt"/>
                <a:cs typeface="+mn-lt"/>
              </a:rPr>
              <a:t>Develop a coordinated approach for supporting students’ social and emotional learning across the school, classrooms, homes, and communities.</a:t>
            </a:r>
            <a:endParaRPr lang="en-US" sz="4800"/>
          </a:p>
        </p:txBody>
      </p:sp>
      <p:pic>
        <p:nvPicPr>
          <p:cNvPr id="6" name="Picture 5" descr="image">
            <a:extLst>
              <a:ext uri="{FF2B5EF4-FFF2-40B4-BE49-F238E27FC236}">
                <a16:creationId xmlns:a16="http://schemas.microsoft.com/office/drawing/2014/main" id="{429E8BB8-B7A1-7691-4961-54571A215E61}"/>
              </a:ext>
            </a:extLst>
          </p:cNvPr>
          <p:cNvPicPr>
            <a:picLocks noChangeAspect="1"/>
          </p:cNvPicPr>
          <p:nvPr/>
        </p:nvPicPr>
        <p:blipFill>
          <a:blip r:embed="rId5"/>
          <a:stretch>
            <a:fillRect/>
          </a:stretch>
        </p:blipFill>
        <p:spPr>
          <a:xfrm>
            <a:off x="7811815" y="204952"/>
            <a:ext cx="9719440" cy="9680026"/>
          </a:xfrm>
          <a:prstGeom prst="rect">
            <a:avLst/>
          </a:prstGeom>
        </p:spPr>
      </p:pic>
      <p:sp>
        <p:nvSpPr>
          <p:cNvPr id="7" name="Freeform 5">
            <a:extLst>
              <a:ext uri="{FF2B5EF4-FFF2-40B4-BE49-F238E27FC236}">
                <a16:creationId xmlns:a16="http://schemas.microsoft.com/office/drawing/2014/main" id="{164DE7E0-959D-CA48-BCEF-CF329532ACEF}"/>
              </a:ext>
            </a:extLst>
          </p:cNvPr>
          <p:cNvSpPr/>
          <p:nvPr/>
        </p:nvSpPr>
        <p:spPr>
          <a:xfrm flipV="1">
            <a:off x="54711" y="58534"/>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309631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1A34FCA4-A52F-ACDA-C154-D28B0407E892}"/>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4B50508A-F774-B4DC-08FC-E4A03650145F}"/>
              </a:ext>
            </a:extLst>
          </p:cNvPr>
          <p:cNvSpPr/>
          <p:nvPr/>
        </p:nvSpPr>
        <p:spPr>
          <a:xfrm>
            <a:off x="704849" y="206420"/>
            <a:ext cx="16611600" cy="9874159"/>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endParaRPr lang="en-US"/>
          </a:p>
          <a:p>
            <a:endParaRPr lang="en-US"/>
          </a:p>
          <a:p>
            <a:endParaRPr lang="en-US"/>
          </a:p>
          <a:p>
            <a:endParaRPr lang="en-US"/>
          </a:p>
          <a:p>
            <a:endParaRPr lang="en-US"/>
          </a:p>
          <a:p>
            <a:endParaRPr lang="en-US"/>
          </a:p>
          <a:p>
            <a:endParaRPr lang="en-US"/>
          </a:p>
          <a:p>
            <a:endParaRPr lang="en-US"/>
          </a:p>
          <a:p>
            <a:endParaRPr lang="en-US"/>
          </a:p>
          <a:p>
            <a:r>
              <a:rPr lang="en-US" sz="3200"/>
              <a:t>                     </a:t>
            </a:r>
            <a:endParaRPr lang="en-US" sz="3200">
              <a:ea typeface="Calibri"/>
              <a:cs typeface="Calibri"/>
            </a:endParaRPr>
          </a:p>
          <a:p>
            <a:r>
              <a:rPr lang="en-US" sz="3200"/>
              <a:t>		</a:t>
            </a:r>
          </a:p>
          <a:p>
            <a:endParaRPr lang="en-US" sz="3200"/>
          </a:p>
          <a:p>
            <a:endParaRPr lang="en-US" sz="3200"/>
          </a:p>
          <a:p>
            <a:endParaRPr lang="en-US" sz="3200"/>
          </a:p>
          <a:p>
            <a:r>
              <a:rPr lang="en-US" sz="3200"/>
              <a:t>                                                 </a:t>
            </a:r>
            <a:endParaRPr lang="en-US"/>
          </a:p>
          <a:p>
            <a:r>
              <a:rPr lang="en-US" sz="3200"/>
              <a:t>                                                               </a:t>
            </a:r>
            <a:endParaRPr lang="en-US" sz="3200">
              <a:ea typeface="Calibri"/>
              <a:cs typeface="Calibri"/>
            </a:endParaRPr>
          </a:p>
        </p:txBody>
      </p:sp>
      <p:sp>
        <p:nvSpPr>
          <p:cNvPr id="9" name="TextBox 9">
            <a:extLst>
              <a:ext uri="{FF2B5EF4-FFF2-40B4-BE49-F238E27FC236}">
                <a16:creationId xmlns:a16="http://schemas.microsoft.com/office/drawing/2014/main" id="{69F6F310-4498-FCCE-FA1A-7083F6713B83}"/>
              </a:ext>
            </a:extLst>
          </p:cNvPr>
          <p:cNvSpPr txBox="1"/>
          <p:nvPr/>
        </p:nvSpPr>
        <p:spPr>
          <a:xfrm>
            <a:off x="2521929" y="2143672"/>
            <a:ext cx="13616440" cy="861774"/>
          </a:xfrm>
          <a:prstGeom prst="rect">
            <a:avLst/>
          </a:prstGeom>
        </p:spPr>
        <p:txBody>
          <a:bodyPr wrap="square" lIns="0" tIns="0" rIns="0" bIns="0" rtlCol="0" anchor="t">
            <a:spAutoFit/>
          </a:bodyPr>
          <a:lstStyle/>
          <a:p>
            <a:pPr algn="ctr"/>
            <a:r>
              <a:rPr lang="en-US" sz="2800">
                <a:solidFill>
                  <a:schemeClr val="bg2">
                    <a:lumMod val="49000"/>
                  </a:schemeClr>
                </a:solidFill>
                <a:cs typeface="Kulachat Serif Semi-Bold"/>
                <a:sym typeface="Kulachat Serif Semi-Bold"/>
              </a:rPr>
              <a:t>Develop a coordinated approach for supporting students' social and emotional learning across the school, classrooms, homes, and communities.</a:t>
            </a:r>
            <a:endParaRPr lang="en-US"/>
          </a:p>
        </p:txBody>
      </p:sp>
      <p:sp>
        <p:nvSpPr>
          <p:cNvPr id="13" name="TextBox 12">
            <a:extLst>
              <a:ext uri="{FF2B5EF4-FFF2-40B4-BE49-F238E27FC236}">
                <a16:creationId xmlns:a16="http://schemas.microsoft.com/office/drawing/2014/main" id="{B134EC02-1394-7862-3BD1-8A77F70D65B8}"/>
              </a:ext>
            </a:extLst>
          </p:cNvPr>
          <p:cNvSpPr txBox="1"/>
          <p:nvPr/>
        </p:nvSpPr>
        <p:spPr>
          <a:xfrm>
            <a:off x="3502479" y="907725"/>
            <a:ext cx="11010899" cy="707886"/>
          </a:xfrm>
          <a:prstGeom prst="rect">
            <a:avLst/>
          </a:prstGeom>
          <a:noFill/>
        </p:spPr>
        <p:txBody>
          <a:bodyPr wrap="square" lIns="91440" tIns="45720" rIns="91440" bIns="45720" rtlCol="0" anchor="t">
            <a:spAutoFit/>
          </a:bodyPr>
          <a:lstStyle/>
          <a:p>
            <a:pPr algn="ctr"/>
            <a:r>
              <a:rPr lang="en-US" sz="4000"/>
              <a:t> Promoting Social Emotional Learning for Students</a:t>
            </a:r>
            <a:endParaRPr lang="en-US" err="1"/>
          </a:p>
        </p:txBody>
      </p:sp>
      <p:graphicFrame>
        <p:nvGraphicFramePr>
          <p:cNvPr id="3" name="Diagram 2">
            <a:extLst>
              <a:ext uri="{FF2B5EF4-FFF2-40B4-BE49-F238E27FC236}">
                <a16:creationId xmlns:a16="http://schemas.microsoft.com/office/drawing/2014/main" id="{7C25B8AE-6FF2-3400-A554-C6B2EA04A910}"/>
              </a:ext>
            </a:extLst>
          </p:cNvPr>
          <p:cNvGraphicFramePr/>
          <p:nvPr>
            <p:extLst>
              <p:ext uri="{D42A27DB-BD31-4B8C-83A1-F6EECF244321}">
                <p14:modId xmlns:p14="http://schemas.microsoft.com/office/powerpoint/2010/main" val="713834749"/>
              </p:ext>
            </p:extLst>
          </p:nvPr>
        </p:nvGraphicFramePr>
        <p:xfrm>
          <a:off x="5048248" y="3729038"/>
          <a:ext cx="7939089" cy="6003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Arrow: Right 7">
            <a:extLst>
              <a:ext uri="{FF2B5EF4-FFF2-40B4-BE49-F238E27FC236}">
                <a16:creationId xmlns:a16="http://schemas.microsoft.com/office/drawing/2014/main" id="{9992FEF0-5D4C-7471-8DF3-2F9A3DC5E26E}"/>
              </a:ext>
            </a:extLst>
          </p:cNvPr>
          <p:cNvSpPr/>
          <p:nvPr/>
        </p:nvSpPr>
        <p:spPr>
          <a:xfrm>
            <a:off x="3193676" y="6387353"/>
            <a:ext cx="2403661" cy="6555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16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1CCDC361-5580-3183-2D3B-61600F865963}"/>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9C781AEF-563F-ABD7-BEE5-0D603E41E01B}"/>
              </a:ext>
            </a:extLst>
          </p:cNvPr>
          <p:cNvSpPr/>
          <p:nvPr/>
        </p:nvSpPr>
        <p:spPr>
          <a:xfrm>
            <a:off x="453056"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049D9884-5F93-7714-E116-65894F2E8A79}"/>
              </a:ext>
            </a:extLst>
          </p:cNvPr>
          <p:cNvSpPr txBox="1"/>
          <p:nvPr/>
        </p:nvSpPr>
        <p:spPr>
          <a:xfrm>
            <a:off x="2384652" y="1828818"/>
            <a:ext cx="13053296" cy="1477328"/>
          </a:xfrm>
          <a:prstGeom prst="rect">
            <a:avLst/>
          </a:prstGeom>
        </p:spPr>
        <p:txBody>
          <a:bodyPr wrap="square" lIns="0" tIns="0" rIns="0" bIns="0" rtlCol="0" anchor="t">
            <a:spAutoFit/>
          </a:bodyPr>
          <a:lstStyle/>
          <a:p>
            <a:pPr algn="ctr"/>
            <a:r>
              <a:rPr lang="en-US" sz="3200" b="1">
                <a:solidFill>
                  <a:schemeClr val="bg2">
                    <a:lumMod val="49000"/>
                  </a:schemeClr>
                </a:solidFill>
                <a:ea typeface="Calibri"/>
                <a:cs typeface="Calibri"/>
              </a:rPr>
              <a:t>Align school climate, programs, and practices to promote social emotional learning for students</a:t>
            </a:r>
            <a:endParaRPr lang="en-US">
              <a:solidFill>
                <a:schemeClr val="bg2">
                  <a:lumMod val="49000"/>
                </a:schemeClr>
              </a:solidFill>
            </a:endParaRPr>
          </a:p>
          <a:p>
            <a:pPr algn="ctr"/>
            <a:endParaRPr lang="en-US" sz="3200">
              <a:solidFill>
                <a:schemeClr val="bg2">
                  <a:lumMod val="49000"/>
                </a:schemeClr>
              </a:solidFill>
              <a:ea typeface="Calibri"/>
              <a:cs typeface="Calibri"/>
            </a:endParaRPr>
          </a:p>
        </p:txBody>
      </p:sp>
      <p:sp>
        <p:nvSpPr>
          <p:cNvPr id="14" name="TextBox 13">
            <a:extLst>
              <a:ext uri="{FF2B5EF4-FFF2-40B4-BE49-F238E27FC236}">
                <a16:creationId xmlns:a16="http://schemas.microsoft.com/office/drawing/2014/main" id="{C6B853D5-4F84-ACEE-B537-43CD1F16129A}"/>
              </a:ext>
            </a:extLst>
          </p:cNvPr>
          <p:cNvSpPr txBox="1"/>
          <p:nvPr/>
        </p:nvSpPr>
        <p:spPr>
          <a:xfrm>
            <a:off x="4651417" y="876003"/>
            <a:ext cx="8534400" cy="830997"/>
          </a:xfrm>
          <a:prstGeom prst="rect">
            <a:avLst/>
          </a:prstGeom>
          <a:noFill/>
        </p:spPr>
        <p:txBody>
          <a:bodyPr wrap="square" lIns="91440" tIns="45720" rIns="91440" bIns="45720" rtlCol="0" anchor="t">
            <a:spAutoFit/>
          </a:bodyPr>
          <a:lstStyle/>
          <a:p>
            <a:pPr algn="ctr"/>
            <a:r>
              <a:rPr lang="en-US" sz="4800" b="1">
                <a:ea typeface="Calibri"/>
                <a:cs typeface="Calibri"/>
              </a:rPr>
              <a:t> SCHOOL</a:t>
            </a:r>
          </a:p>
        </p:txBody>
      </p:sp>
      <p:graphicFrame>
        <p:nvGraphicFramePr>
          <p:cNvPr id="3" name="Diagram 2">
            <a:extLst>
              <a:ext uri="{FF2B5EF4-FFF2-40B4-BE49-F238E27FC236}">
                <a16:creationId xmlns:a16="http://schemas.microsoft.com/office/drawing/2014/main" id="{339CA7C0-B711-0019-46B3-0596A76D027A}"/>
              </a:ext>
            </a:extLst>
          </p:cNvPr>
          <p:cNvGraphicFramePr/>
          <p:nvPr>
            <p:extLst>
              <p:ext uri="{D42A27DB-BD31-4B8C-83A1-F6EECF244321}">
                <p14:modId xmlns:p14="http://schemas.microsoft.com/office/powerpoint/2010/main" val="1137895102"/>
              </p:ext>
            </p:extLst>
          </p:nvPr>
        </p:nvGraphicFramePr>
        <p:xfrm>
          <a:off x="447511" y="2815946"/>
          <a:ext cx="17161859" cy="7475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024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F8AB0819-1931-415B-73F9-4A0EE814006C}"/>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E0A19F57-94E4-BC93-0050-2EF9E7D008D8}"/>
              </a:ext>
            </a:extLst>
          </p:cNvPr>
          <p:cNvSpPr/>
          <p:nvPr/>
        </p:nvSpPr>
        <p:spPr>
          <a:xfrm>
            <a:off x="1153328" y="94129"/>
            <a:ext cx="16611600" cy="9654989"/>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pPr marL="228600" lvl="1" indent="-228600">
              <a:buFont typeface="Calibri Light"/>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ea typeface="Calibri"/>
              <a:cs typeface="Calibri"/>
            </a:endParaRPr>
          </a:p>
        </p:txBody>
      </p:sp>
      <p:sp>
        <p:nvSpPr>
          <p:cNvPr id="13" name="TextBox 12">
            <a:extLst>
              <a:ext uri="{FF2B5EF4-FFF2-40B4-BE49-F238E27FC236}">
                <a16:creationId xmlns:a16="http://schemas.microsoft.com/office/drawing/2014/main" id="{C50D9EC0-FEE1-C46C-79EC-D90F77607E47}"/>
              </a:ext>
            </a:extLst>
          </p:cNvPr>
          <p:cNvSpPr txBox="1"/>
          <p:nvPr/>
        </p:nvSpPr>
        <p:spPr>
          <a:xfrm>
            <a:off x="3370860" y="1502261"/>
            <a:ext cx="12156373" cy="1138773"/>
          </a:xfrm>
          <a:prstGeom prst="rect">
            <a:avLst/>
          </a:prstGeom>
          <a:noFill/>
        </p:spPr>
        <p:txBody>
          <a:bodyPr wrap="square" lIns="91440" tIns="45720" rIns="91440" bIns="45720" rtlCol="0" anchor="t">
            <a:spAutoFit/>
          </a:bodyPr>
          <a:lstStyle/>
          <a:p>
            <a:pPr algn="ctr"/>
            <a:r>
              <a:rPr lang="en-US" sz="4000" b="1">
                <a:ea typeface="Calibri"/>
                <a:cs typeface="Calibri"/>
              </a:rPr>
              <a:t>Schools</a:t>
            </a:r>
          </a:p>
          <a:p>
            <a:pPr algn="ctr"/>
            <a:r>
              <a:rPr lang="en-US" sz="2800" b="1">
                <a:solidFill>
                  <a:schemeClr val="bg2">
                    <a:lumMod val="49000"/>
                  </a:schemeClr>
                </a:solidFill>
                <a:ea typeface="Calibri"/>
                <a:cs typeface="Calibri"/>
              </a:rPr>
              <a:t>Promoting SEL for students requires more than SEL instruction in the classroom</a:t>
            </a:r>
          </a:p>
        </p:txBody>
      </p:sp>
      <p:sp>
        <p:nvSpPr>
          <p:cNvPr id="4" name="TextBox 3">
            <a:extLst>
              <a:ext uri="{FF2B5EF4-FFF2-40B4-BE49-F238E27FC236}">
                <a16:creationId xmlns:a16="http://schemas.microsoft.com/office/drawing/2014/main" id="{02D32AC7-E8A8-3410-6925-F75186CDDE1B}"/>
              </a:ext>
            </a:extLst>
          </p:cNvPr>
          <p:cNvSpPr txBox="1"/>
          <p:nvPr/>
        </p:nvSpPr>
        <p:spPr>
          <a:xfrm>
            <a:off x="2760767" y="2641034"/>
            <a:ext cx="14373905" cy="80637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rtl="0"/>
            <a:endParaRPr lang="en-US">
              <a:latin typeface="Calibri Light"/>
              <a:cs typeface="Arial"/>
            </a:endParaRPr>
          </a:p>
          <a:p>
            <a:pPr rtl="0"/>
            <a:endParaRPr lang="en-US" sz="1800">
              <a:latin typeface="Calibri Light"/>
              <a:ea typeface="Segoe UI"/>
              <a:cs typeface="Segoe UI"/>
            </a:endParaRPr>
          </a:p>
          <a:p>
            <a:endParaRPr lang="en-US" sz="3600">
              <a:solidFill>
                <a:srgbClr val="423F37"/>
              </a:solidFill>
              <a:ea typeface="+mn-lt"/>
              <a:cs typeface="+mn-lt"/>
            </a:endParaRPr>
          </a:p>
          <a:p>
            <a:pPr marL="342900" indent="-342900">
              <a:buFont typeface="Arial"/>
              <a:buChar char="•"/>
            </a:pPr>
            <a:r>
              <a:rPr lang="en-US" sz="3600">
                <a:solidFill>
                  <a:srgbClr val="423F37"/>
                </a:solidFill>
                <a:ea typeface="+mn-lt"/>
                <a:cs typeface="+mn-lt"/>
              </a:rPr>
              <a:t>SEL for students begins with fostering a warm, nurturing, and motivating school climate where every interaction with peers and adults supports students socially and emotionally. </a:t>
            </a:r>
          </a:p>
          <a:p>
            <a:endParaRPr lang="en-US" sz="3600">
              <a:solidFill>
                <a:srgbClr val="000000"/>
              </a:solidFill>
              <a:ea typeface="+mn-lt"/>
              <a:cs typeface="+mn-lt"/>
            </a:endParaRPr>
          </a:p>
          <a:p>
            <a:pPr marL="342900" indent="-342900">
              <a:buFont typeface="Arial"/>
              <a:buChar char="•"/>
            </a:pPr>
            <a:r>
              <a:rPr lang="en-US" sz="3600">
                <a:solidFill>
                  <a:srgbClr val="423F37"/>
                </a:solidFill>
                <a:ea typeface="+mn-lt"/>
                <a:cs typeface="+mn-lt"/>
              </a:rPr>
              <a:t>SEL for students involves creating consistent opportunities throughout the school day to practice skills that reinforce SEL instruction and make SEL relevant to students’ daily lives. </a:t>
            </a:r>
          </a:p>
          <a:p>
            <a:endParaRPr lang="en-US" sz="3600">
              <a:solidFill>
                <a:srgbClr val="000000"/>
              </a:solidFill>
              <a:ea typeface="+mn-lt"/>
              <a:cs typeface="+mn-lt"/>
            </a:endParaRPr>
          </a:p>
          <a:p>
            <a:pPr marL="342900" indent="-342900">
              <a:buFont typeface="Arial"/>
              <a:buChar char="•"/>
            </a:pPr>
            <a:r>
              <a:rPr lang="en-US" sz="3600">
                <a:solidFill>
                  <a:srgbClr val="423F37"/>
                </a:solidFill>
                <a:ea typeface="+mn-lt"/>
                <a:cs typeface="+mn-lt"/>
              </a:rPr>
              <a:t>SEL for students also means seamlessly integrating SEL into all of your schools programs and practices.</a:t>
            </a:r>
            <a:endParaRPr lang="en-US" sz="3600">
              <a:ea typeface="Calibri"/>
              <a:cs typeface="Calibri"/>
            </a:endParaRPr>
          </a:p>
          <a:p>
            <a:endParaRPr lang="en-US" sz="3600">
              <a:latin typeface="Calibri Light"/>
              <a:ea typeface="Calibri Light"/>
              <a:cs typeface="Segoe UI"/>
            </a:endParaRPr>
          </a:p>
          <a:p>
            <a:endParaRPr lang="en-US" sz="3200">
              <a:solidFill>
                <a:srgbClr val="423F37"/>
              </a:solidFill>
              <a:latin typeface="Arial"/>
              <a:ea typeface="Calibri Light"/>
              <a:cs typeface="Arial"/>
            </a:endParaRPr>
          </a:p>
          <a:p>
            <a:endParaRPr lang="en-US">
              <a:latin typeface="Calibri Light"/>
              <a:ea typeface="Calibri Light"/>
              <a:cs typeface="Segoe UI"/>
            </a:endParaRPr>
          </a:p>
        </p:txBody>
      </p:sp>
    </p:spTree>
    <p:extLst>
      <p:ext uri="{BB962C8B-B14F-4D97-AF65-F5344CB8AC3E}">
        <p14:creationId xmlns:p14="http://schemas.microsoft.com/office/powerpoint/2010/main" val="421295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7CB563C1-16C3-2927-DDDC-A3F3027BC796}"/>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CE8B340F-BE57-1E3F-84B5-43EA29DC204A}"/>
              </a:ext>
            </a:extLst>
          </p:cNvPr>
          <p:cNvSpPr/>
          <p:nvPr/>
        </p:nvSpPr>
        <p:spPr>
          <a:xfrm>
            <a:off x="1153328" y="-133363"/>
            <a:ext cx="16611600" cy="9874159"/>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pPr marL="228600" lvl="1" indent="-228600">
              <a:buFont typeface="Calibri Light"/>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latin typeface="Calibri Light"/>
              <a:ea typeface="Calibri Light"/>
              <a:cs typeface="Calibri Light"/>
            </a:endParaRPr>
          </a:p>
          <a:p>
            <a:pPr marL="228600" lvl="1" indent="-228600">
              <a:buAutoNum type="arabicPeriod"/>
            </a:pPr>
            <a:endParaRPr lang="en-US">
              <a:ea typeface="Calibri"/>
              <a:cs typeface="Calibri"/>
            </a:endParaRPr>
          </a:p>
        </p:txBody>
      </p:sp>
      <p:sp>
        <p:nvSpPr>
          <p:cNvPr id="13" name="TextBox 12">
            <a:extLst>
              <a:ext uri="{FF2B5EF4-FFF2-40B4-BE49-F238E27FC236}">
                <a16:creationId xmlns:a16="http://schemas.microsoft.com/office/drawing/2014/main" id="{79A0C42E-69A9-9554-C41D-7E568BD0CE2C}"/>
              </a:ext>
            </a:extLst>
          </p:cNvPr>
          <p:cNvSpPr txBox="1"/>
          <p:nvPr/>
        </p:nvSpPr>
        <p:spPr>
          <a:xfrm>
            <a:off x="3604469" y="902742"/>
            <a:ext cx="11280568" cy="1754326"/>
          </a:xfrm>
          <a:prstGeom prst="rect">
            <a:avLst/>
          </a:prstGeom>
          <a:noFill/>
        </p:spPr>
        <p:txBody>
          <a:bodyPr wrap="square" lIns="91440" tIns="45720" rIns="91440" bIns="45720" rtlCol="0" anchor="t">
            <a:spAutoFit/>
          </a:bodyPr>
          <a:lstStyle/>
          <a:p>
            <a:pPr algn="ctr"/>
            <a:r>
              <a:rPr lang="en-US" sz="4000" b="1">
                <a:ea typeface="Calibri"/>
                <a:cs typeface="Calibri"/>
              </a:rPr>
              <a:t>Schools</a:t>
            </a:r>
          </a:p>
          <a:p>
            <a:pPr algn="ctr"/>
            <a:endParaRPr lang="en-US" sz="4000" b="1">
              <a:ea typeface="Calibri"/>
              <a:cs typeface="Calibri"/>
            </a:endParaRPr>
          </a:p>
          <a:p>
            <a:pPr algn="ctr"/>
            <a:r>
              <a:rPr lang="en-US" sz="2800" b="1">
                <a:solidFill>
                  <a:schemeClr val="bg2">
                    <a:lumMod val="49000"/>
                  </a:schemeClr>
                </a:solidFill>
                <a:ea typeface="Calibri"/>
                <a:cs typeface="Calibri"/>
              </a:rPr>
              <a:t>Creating a common language and goals between programs</a:t>
            </a:r>
          </a:p>
        </p:txBody>
      </p:sp>
      <p:graphicFrame>
        <p:nvGraphicFramePr>
          <p:cNvPr id="2" name="Diagram 1">
            <a:extLst>
              <a:ext uri="{FF2B5EF4-FFF2-40B4-BE49-F238E27FC236}">
                <a16:creationId xmlns:a16="http://schemas.microsoft.com/office/drawing/2014/main" id="{DB21A37D-371C-73B4-F5C5-422C33B487E5}"/>
              </a:ext>
            </a:extLst>
          </p:cNvPr>
          <p:cNvGraphicFramePr/>
          <p:nvPr>
            <p:extLst>
              <p:ext uri="{D42A27DB-BD31-4B8C-83A1-F6EECF244321}">
                <p14:modId xmlns:p14="http://schemas.microsoft.com/office/powerpoint/2010/main" val="1640019442"/>
              </p:ext>
            </p:extLst>
          </p:nvPr>
        </p:nvGraphicFramePr>
        <p:xfrm>
          <a:off x="1148727" y="2858301"/>
          <a:ext cx="15600266" cy="67614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086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07EC33A4-91A5-CEDE-2F29-3CB5BA3BFE5F}"/>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DEA69A98-7799-351F-96A5-17CB1345CC9B}"/>
              </a:ext>
            </a:extLst>
          </p:cNvPr>
          <p:cNvSpPr/>
          <p:nvPr/>
        </p:nvSpPr>
        <p:spPr>
          <a:xfrm>
            <a:off x="716632" y="-5683"/>
            <a:ext cx="16611600" cy="9874159"/>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endParaRPr lang="en-US"/>
          </a:p>
          <a:p>
            <a:endParaRPr lang="en-US"/>
          </a:p>
          <a:p>
            <a:endParaRPr lang="en-US"/>
          </a:p>
          <a:p>
            <a:endParaRPr lang="en-US"/>
          </a:p>
          <a:p>
            <a:endParaRPr lang="en-US"/>
          </a:p>
          <a:p>
            <a:endParaRPr lang="en-US"/>
          </a:p>
          <a:p>
            <a:endParaRPr lang="en-US"/>
          </a:p>
          <a:p>
            <a:endParaRPr lang="en-US"/>
          </a:p>
          <a:p>
            <a:endParaRPr lang="en-US"/>
          </a:p>
          <a:p>
            <a:r>
              <a:rPr lang="en-US" sz="3200"/>
              <a:t>                     </a:t>
            </a:r>
            <a:endParaRPr lang="en-US" sz="3200">
              <a:ea typeface="Calibri"/>
              <a:cs typeface="Calibri"/>
            </a:endParaRPr>
          </a:p>
          <a:p>
            <a:r>
              <a:rPr lang="en-US" sz="3200"/>
              <a:t>		</a:t>
            </a:r>
          </a:p>
          <a:p>
            <a:endParaRPr lang="en-US" sz="3200"/>
          </a:p>
          <a:p>
            <a:endParaRPr lang="en-US" sz="3200"/>
          </a:p>
          <a:p>
            <a:endParaRPr lang="en-US" sz="3200"/>
          </a:p>
          <a:p>
            <a:r>
              <a:rPr lang="en-US" sz="3200"/>
              <a:t>                                                 </a:t>
            </a:r>
            <a:endParaRPr lang="en-US"/>
          </a:p>
          <a:p>
            <a:r>
              <a:rPr lang="en-US" sz="3200"/>
              <a:t>                                                               </a:t>
            </a:r>
            <a:endParaRPr lang="en-US" sz="3200">
              <a:ea typeface="Calibri"/>
              <a:cs typeface="Calibri"/>
            </a:endParaRPr>
          </a:p>
        </p:txBody>
      </p:sp>
      <p:sp>
        <p:nvSpPr>
          <p:cNvPr id="13" name="TextBox 12">
            <a:extLst>
              <a:ext uri="{FF2B5EF4-FFF2-40B4-BE49-F238E27FC236}">
                <a16:creationId xmlns:a16="http://schemas.microsoft.com/office/drawing/2014/main" id="{A43841A3-ABD2-79B5-4940-0C51218F93E3}"/>
              </a:ext>
            </a:extLst>
          </p:cNvPr>
          <p:cNvSpPr txBox="1"/>
          <p:nvPr/>
        </p:nvSpPr>
        <p:spPr>
          <a:xfrm>
            <a:off x="3898770" y="661253"/>
            <a:ext cx="10678997" cy="707886"/>
          </a:xfrm>
          <a:prstGeom prst="rect">
            <a:avLst/>
          </a:prstGeom>
          <a:noFill/>
        </p:spPr>
        <p:txBody>
          <a:bodyPr wrap="square" lIns="91440" tIns="45720" rIns="91440" bIns="45720" rtlCol="0" anchor="t">
            <a:spAutoFit/>
          </a:bodyPr>
          <a:lstStyle/>
          <a:p>
            <a:pPr algn="ctr"/>
            <a:r>
              <a:rPr lang="en-US" sz="4000"/>
              <a:t>Promoting Social Emotional Learning for Students</a:t>
            </a:r>
            <a:endParaRPr lang="en-US">
              <a:ea typeface="Calibri"/>
              <a:cs typeface="Calibri"/>
            </a:endParaRPr>
          </a:p>
        </p:txBody>
      </p:sp>
      <p:graphicFrame>
        <p:nvGraphicFramePr>
          <p:cNvPr id="3" name="Diagram 2">
            <a:extLst>
              <a:ext uri="{FF2B5EF4-FFF2-40B4-BE49-F238E27FC236}">
                <a16:creationId xmlns:a16="http://schemas.microsoft.com/office/drawing/2014/main" id="{82D9ADA2-4383-B250-4C9A-C3413D9332C4}"/>
              </a:ext>
            </a:extLst>
          </p:cNvPr>
          <p:cNvGraphicFramePr/>
          <p:nvPr/>
        </p:nvGraphicFramePr>
        <p:xfrm>
          <a:off x="5048248" y="3729038"/>
          <a:ext cx="7939089" cy="6003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Arrow: Right 7">
            <a:extLst>
              <a:ext uri="{FF2B5EF4-FFF2-40B4-BE49-F238E27FC236}">
                <a16:creationId xmlns:a16="http://schemas.microsoft.com/office/drawing/2014/main" id="{A2C971A8-B6F9-1AE2-47BE-6B15E4B06C75}"/>
              </a:ext>
            </a:extLst>
          </p:cNvPr>
          <p:cNvSpPr/>
          <p:nvPr/>
        </p:nvSpPr>
        <p:spPr>
          <a:xfrm>
            <a:off x="5521240" y="6408135"/>
            <a:ext cx="2403661" cy="6555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27924C1-E728-4199-32C0-E2824ABFFF21}"/>
              </a:ext>
            </a:extLst>
          </p:cNvPr>
          <p:cNvSpPr txBox="1"/>
          <p:nvPr/>
        </p:nvSpPr>
        <p:spPr>
          <a:xfrm>
            <a:off x="2686219" y="1714499"/>
            <a:ext cx="1289304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2">
                    <a:lumMod val="49000"/>
                  </a:schemeClr>
                </a:solidFill>
                <a:ea typeface="Calibri"/>
                <a:cs typeface="Calibri"/>
              </a:rPr>
              <a:t>Develop a coordinated approach for supporting students' social and emotional learning across the school, classrooms, homes, and communities.</a:t>
            </a:r>
            <a:endParaRPr lang="en-US"/>
          </a:p>
        </p:txBody>
      </p:sp>
    </p:spTree>
    <p:extLst>
      <p:ext uri="{BB962C8B-B14F-4D97-AF65-F5344CB8AC3E}">
        <p14:creationId xmlns:p14="http://schemas.microsoft.com/office/powerpoint/2010/main" val="322595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4A6E11B-CE86-2755-0B53-603241EF4DA1}"/>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C59D61BE-B3BC-6DE4-A387-5D88689358AA}"/>
              </a:ext>
            </a:extLst>
          </p:cNvPr>
          <p:cNvSpPr/>
          <p:nvPr/>
        </p:nvSpPr>
        <p:spPr>
          <a:xfrm>
            <a:off x="453056"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D4D02B65-393E-9986-8D76-BE790A2C43DA}"/>
              </a:ext>
            </a:extLst>
          </p:cNvPr>
          <p:cNvSpPr txBox="1"/>
          <p:nvPr/>
        </p:nvSpPr>
        <p:spPr>
          <a:xfrm>
            <a:off x="4651417" y="876003"/>
            <a:ext cx="8534400" cy="707886"/>
          </a:xfrm>
          <a:prstGeom prst="rect">
            <a:avLst/>
          </a:prstGeom>
          <a:noFill/>
        </p:spPr>
        <p:txBody>
          <a:bodyPr wrap="square" lIns="91440" tIns="45720" rIns="91440" bIns="45720" rtlCol="0" anchor="t">
            <a:spAutoFit/>
          </a:bodyPr>
          <a:lstStyle/>
          <a:p>
            <a:pPr algn="ctr"/>
            <a:r>
              <a:rPr lang="en-US" sz="4000" b="1">
                <a:ea typeface="Calibri"/>
                <a:cs typeface="Calibri"/>
              </a:rPr>
              <a:t> CLASSROOM</a:t>
            </a:r>
          </a:p>
        </p:txBody>
      </p:sp>
      <p:graphicFrame>
        <p:nvGraphicFramePr>
          <p:cNvPr id="3" name="Diagram 2">
            <a:extLst>
              <a:ext uri="{FF2B5EF4-FFF2-40B4-BE49-F238E27FC236}">
                <a16:creationId xmlns:a16="http://schemas.microsoft.com/office/drawing/2014/main" id="{E6934866-9DFB-84D9-4A2F-CCE75BA449E9}"/>
              </a:ext>
            </a:extLst>
          </p:cNvPr>
          <p:cNvGraphicFramePr/>
          <p:nvPr>
            <p:extLst>
              <p:ext uri="{D42A27DB-BD31-4B8C-83A1-F6EECF244321}">
                <p14:modId xmlns:p14="http://schemas.microsoft.com/office/powerpoint/2010/main" val="1330174181"/>
              </p:ext>
            </p:extLst>
          </p:nvPr>
        </p:nvGraphicFramePr>
        <p:xfrm>
          <a:off x="447511" y="2815946"/>
          <a:ext cx="17161859" cy="7475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9">
            <a:extLst>
              <a:ext uri="{FF2B5EF4-FFF2-40B4-BE49-F238E27FC236}">
                <a16:creationId xmlns:a16="http://schemas.microsoft.com/office/drawing/2014/main" id="{84B6B8F7-6EC5-E1A4-9F43-717669F9BF6C}"/>
              </a:ext>
            </a:extLst>
          </p:cNvPr>
          <p:cNvSpPr txBox="1"/>
          <p:nvPr/>
        </p:nvSpPr>
        <p:spPr>
          <a:xfrm>
            <a:off x="2511969" y="1709365"/>
            <a:ext cx="13616440" cy="8617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chemeClr val="bg2">
                    <a:lumMod val="49000"/>
                  </a:schemeClr>
                </a:solidFill>
                <a:latin typeface="Calibri"/>
                <a:ea typeface="Calibri"/>
                <a:cs typeface="Calibri"/>
              </a:rPr>
              <a:t>Foster supportive classroom environments where students engage in explicit social and emotional learning and teachers integrate SEL throughout their teaching</a:t>
            </a:r>
          </a:p>
        </p:txBody>
      </p:sp>
    </p:spTree>
    <p:extLst>
      <p:ext uri="{BB962C8B-B14F-4D97-AF65-F5344CB8AC3E}">
        <p14:creationId xmlns:p14="http://schemas.microsoft.com/office/powerpoint/2010/main" val="202992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F7160E58-1B9C-C585-77DE-12EC7A3F92A4}"/>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B415C7B3-9261-F9DB-673D-B9F47789B6E6}"/>
              </a:ext>
            </a:extLst>
          </p:cNvPr>
          <p:cNvSpPr/>
          <p:nvPr/>
        </p:nvSpPr>
        <p:spPr>
          <a:xfrm>
            <a:off x="690562"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36C508B8-A929-4FC9-C256-C130DBB0473D}"/>
              </a:ext>
            </a:extLst>
          </p:cNvPr>
          <p:cNvSpPr txBox="1"/>
          <p:nvPr/>
        </p:nvSpPr>
        <p:spPr>
          <a:xfrm>
            <a:off x="2719388" y="1721529"/>
            <a:ext cx="13053296" cy="984885"/>
          </a:xfrm>
          <a:prstGeom prst="rect">
            <a:avLst/>
          </a:prstGeom>
        </p:spPr>
        <p:txBody>
          <a:bodyPr wrap="square" lIns="0" tIns="0" rIns="0" bIns="0" rtlCol="0" anchor="t">
            <a:spAutoFit/>
          </a:bodyPr>
          <a:lstStyle/>
          <a:p>
            <a:pPr algn="ctr"/>
            <a:r>
              <a:rPr lang="en-US" sz="3200">
                <a:solidFill>
                  <a:schemeClr val="bg2">
                    <a:lumMod val="49000"/>
                  </a:schemeClr>
                </a:solidFill>
                <a:ea typeface="Calibri"/>
                <a:cs typeface="Calibri"/>
              </a:rPr>
              <a:t>Students feel emotionally safe, part of the community of leaners, motivated </a:t>
            </a:r>
            <a:endParaRPr lang="en-US">
              <a:solidFill>
                <a:schemeClr val="bg2">
                  <a:lumMod val="49000"/>
                </a:schemeClr>
              </a:solidFill>
              <a:ea typeface="Calibri"/>
              <a:cs typeface="Calibri"/>
            </a:endParaRPr>
          </a:p>
          <a:p>
            <a:pPr algn="ctr"/>
            <a:r>
              <a:rPr lang="en-US" sz="3200">
                <a:solidFill>
                  <a:schemeClr val="bg2">
                    <a:lumMod val="49000"/>
                  </a:schemeClr>
                </a:solidFill>
                <a:ea typeface="Calibri"/>
                <a:cs typeface="Calibri"/>
              </a:rPr>
              <a:t>and challenged.</a:t>
            </a:r>
          </a:p>
        </p:txBody>
      </p:sp>
      <p:sp>
        <p:nvSpPr>
          <p:cNvPr id="14" name="TextBox 13">
            <a:extLst>
              <a:ext uri="{FF2B5EF4-FFF2-40B4-BE49-F238E27FC236}">
                <a16:creationId xmlns:a16="http://schemas.microsoft.com/office/drawing/2014/main" id="{A50617CD-2D1D-3DAF-A67C-D4CF6E6E44BA}"/>
              </a:ext>
            </a:extLst>
          </p:cNvPr>
          <p:cNvSpPr txBox="1"/>
          <p:nvPr/>
        </p:nvSpPr>
        <p:spPr>
          <a:xfrm>
            <a:off x="4591050" y="862012"/>
            <a:ext cx="8534400" cy="707886"/>
          </a:xfrm>
          <a:prstGeom prst="rect">
            <a:avLst/>
          </a:prstGeom>
          <a:noFill/>
        </p:spPr>
        <p:txBody>
          <a:bodyPr wrap="square" lIns="91440" tIns="45720" rIns="91440" bIns="45720" rtlCol="0" anchor="t">
            <a:spAutoFit/>
          </a:bodyPr>
          <a:lstStyle/>
          <a:p>
            <a:pPr algn="ctr"/>
            <a:r>
              <a:rPr lang="en-US" sz="4000" b="1">
                <a:ea typeface="Calibri"/>
                <a:cs typeface="Calibri"/>
              </a:rPr>
              <a:t>Classroom </a:t>
            </a:r>
          </a:p>
        </p:txBody>
      </p:sp>
      <p:sp>
        <p:nvSpPr>
          <p:cNvPr id="2" name="TextBox 1">
            <a:extLst>
              <a:ext uri="{FF2B5EF4-FFF2-40B4-BE49-F238E27FC236}">
                <a16:creationId xmlns:a16="http://schemas.microsoft.com/office/drawing/2014/main" id="{CF0871D5-A034-8EDC-7214-C99437883F47}"/>
              </a:ext>
            </a:extLst>
          </p:cNvPr>
          <p:cNvSpPr txBox="1"/>
          <p:nvPr/>
        </p:nvSpPr>
        <p:spPr>
          <a:xfrm>
            <a:off x="5628234" y="4987178"/>
            <a:ext cx="749721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a:solidFill>
                  <a:srgbClr val="423F37"/>
                </a:solidFill>
                <a:ea typeface="+mn-lt"/>
                <a:cs typeface="+mn-lt"/>
              </a:rPr>
              <a:t>Supportive classroom climate</a:t>
            </a:r>
          </a:p>
          <a:p>
            <a:pPr marL="285750" indent="-285750">
              <a:buFont typeface="Arial"/>
              <a:buChar char="•"/>
            </a:pPr>
            <a:r>
              <a:rPr lang="en-US" sz="3200">
                <a:solidFill>
                  <a:srgbClr val="423F37"/>
                </a:solidFill>
                <a:ea typeface="+mn-lt"/>
                <a:cs typeface="+mn-lt"/>
              </a:rPr>
              <a:t>Explicit SEL instruction</a:t>
            </a:r>
          </a:p>
          <a:p>
            <a:pPr marL="285750" indent="-285750">
              <a:buFont typeface="Arial"/>
              <a:buChar char="•"/>
            </a:pPr>
            <a:r>
              <a:rPr lang="en-US" sz="3200">
                <a:solidFill>
                  <a:srgbClr val="423F37"/>
                </a:solidFill>
                <a:ea typeface="+mn-lt"/>
                <a:cs typeface="+mn-lt"/>
              </a:rPr>
              <a:t>Integration of SEL into academics</a:t>
            </a:r>
          </a:p>
          <a:p>
            <a:pPr algn="l"/>
            <a:endParaRPr lang="en-US" sz="3200">
              <a:ea typeface="Calibri"/>
              <a:cs typeface="Calibri"/>
            </a:endParaRPr>
          </a:p>
        </p:txBody>
      </p:sp>
      <p:graphicFrame>
        <p:nvGraphicFramePr>
          <p:cNvPr id="3" name="Diagram 2">
            <a:extLst>
              <a:ext uri="{FF2B5EF4-FFF2-40B4-BE49-F238E27FC236}">
                <a16:creationId xmlns:a16="http://schemas.microsoft.com/office/drawing/2014/main" id="{1F45ACAC-E23E-D3D6-19E3-8723B29B906A}"/>
              </a:ext>
            </a:extLst>
          </p:cNvPr>
          <p:cNvGraphicFramePr/>
          <p:nvPr>
            <p:extLst>
              <p:ext uri="{D42A27DB-BD31-4B8C-83A1-F6EECF244321}">
                <p14:modId xmlns:p14="http://schemas.microsoft.com/office/powerpoint/2010/main" val="55737263"/>
              </p:ext>
            </p:extLst>
          </p:nvPr>
        </p:nvGraphicFramePr>
        <p:xfrm>
          <a:off x="2379728" y="4142884"/>
          <a:ext cx="13712573" cy="53790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5408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AD0A63A6-846E-C3AE-741C-55EA7C76C88D}"/>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1141E95F-AC42-892D-5BE6-CAF1D3F6002D}"/>
              </a:ext>
            </a:extLst>
          </p:cNvPr>
          <p:cNvSpPr/>
          <p:nvPr/>
        </p:nvSpPr>
        <p:spPr>
          <a:xfrm>
            <a:off x="690562"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B79A9413-1DD8-4BA0-286F-948223882393}"/>
              </a:ext>
            </a:extLst>
          </p:cNvPr>
          <p:cNvSpPr txBox="1"/>
          <p:nvPr/>
        </p:nvSpPr>
        <p:spPr>
          <a:xfrm>
            <a:off x="2719388" y="1721529"/>
            <a:ext cx="13053296" cy="1969770"/>
          </a:xfrm>
          <a:prstGeom prst="rect">
            <a:avLst/>
          </a:prstGeom>
        </p:spPr>
        <p:txBody>
          <a:bodyPr wrap="square" lIns="0" tIns="0" rIns="0" bIns="0" rtlCol="0" anchor="t">
            <a:spAutoFit/>
          </a:bodyPr>
          <a:lstStyle/>
          <a:p>
            <a:pPr algn="ctr"/>
            <a:r>
              <a:rPr lang="en-US" sz="3200">
                <a:solidFill>
                  <a:schemeClr val="bg2">
                    <a:lumMod val="50000"/>
                  </a:schemeClr>
                </a:solidFill>
                <a:ea typeface="Calibri"/>
                <a:cs typeface="Calibri"/>
              </a:rPr>
              <a:t>Explicit social and emotional learning that provides direct, consistent opportunities for students to cultivate, practice ,and reflect on social and emotional competencies that are developmentally appropriate and culturally responsive.</a:t>
            </a:r>
          </a:p>
        </p:txBody>
      </p:sp>
      <p:sp>
        <p:nvSpPr>
          <p:cNvPr id="14" name="TextBox 13">
            <a:extLst>
              <a:ext uri="{FF2B5EF4-FFF2-40B4-BE49-F238E27FC236}">
                <a16:creationId xmlns:a16="http://schemas.microsoft.com/office/drawing/2014/main" id="{B259AFAB-2A71-48F7-583A-487837CD52FD}"/>
              </a:ext>
            </a:extLst>
          </p:cNvPr>
          <p:cNvSpPr txBox="1"/>
          <p:nvPr/>
        </p:nvSpPr>
        <p:spPr>
          <a:xfrm>
            <a:off x="4591050" y="862012"/>
            <a:ext cx="8534400" cy="707886"/>
          </a:xfrm>
          <a:prstGeom prst="rect">
            <a:avLst/>
          </a:prstGeom>
          <a:noFill/>
        </p:spPr>
        <p:txBody>
          <a:bodyPr wrap="square" lIns="91440" tIns="45720" rIns="91440" bIns="45720" rtlCol="0" anchor="t">
            <a:spAutoFit/>
          </a:bodyPr>
          <a:lstStyle/>
          <a:p>
            <a:pPr algn="ctr"/>
            <a:r>
              <a:rPr lang="en-US" sz="4000" b="1">
                <a:ea typeface="Calibri"/>
                <a:cs typeface="Calibri"/>
              </a:rPr>
              <a:t>Classroom</a:t>
            </a:r>
          </a:p>
        </p:txBody>
      </p:sp>
      <p:sp>
        <p:nvSpPr>
          <p:cNvPr id="2" name="TextBox 1">
            <a:extLst>
              <a:ext uri="{FF2B5EF4-FFF2-40B4-BE49-F238E27FC236}">
                <a16:creationId xmlns:a16="http://schemas.microsoft.com/office/drawing/2014/main" id="{C3222061-62DA-2962-D309-BE1F779E394F}"/>
              </a:ext>
            </a:extLst>
          </p:cNvPr>
          <p:cNvSpPr txBox="1"/>
          <p:nvPr/>
        </p:nvSpPr>
        <p:spPr>
          <a:xfrm>
            <a:off x="5628234" y="4987178"/>
            <a:ext cx="749721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a:solidFill>
                  <a:srgbClr val="423F37"/>
                </a:solidFill>
                <a:ea typeface="+mn-lt"/>
                <a:cs typeface="+mn-lt"/>
              </a:rPr>
              <a:t>Supportive classroom climate</a:t>
            </a:r>
          </a:p>
          <a:p>
            <a:pPr marL="285750" indent="-285750">
              <a:buFont typeface="Arial"/>
              <a:buChar char="•"/>
            </a:pPr>
            <a:r>
              <a:rPr lang="en-US" sz="3200">
                <a:solidFill>
                  <a:srgbClr val="423F37"/>
                </a:solidFill>
                <a:ea typeface="+mn-lt"/>
                <a:cs typeface="+mn-lt"/>
              </a:rPr>
              <a:t>Explicit SEL instruction</a:t>
            </a:r>
          </a:p>
          <a:p>
            <a:pPr marL="285750" indent="-285750">
              <a:buFont typeface="Arial"/>
              <a:buChar char="•"/>
            </a:pPr>
            <a:r>
              <a:rPr lang="en-US" sz="3200">
                <a:solidFill>
                  <a:srgbClr val="423F37"/>
                </a:solidFill>
                <a:ea typeface="+mn-lt"/>
                <a:cs typeface="+mn-lt"/>
              </a:rPr>
              <a:t>Integration of SEL into academics</a:t>
            </a:r>
          </a:p>
          <a:p>
            <a:pPr algn="l"/>
            <a:endParaRPr lang="en-US" sz="3200">
              <a:ea typeface="Calibri"/>
              <a:cs typeface="Calibri"/>
            </a:endParaRPr>
          </a:p>
        </p:txBody>
      </p:sp>
      <p:graphicFrame>
        <p:nvGraphicFramePr>
          <p:cNvPr id="3" name="Diagram 2">
            <a:extLst>
              <a:ext uri="{FF2B5EF4-FFF2-40B4-BE49-F238E27FC236}">
                <a16:creationId xmlns:a16="http://schemas.microsoft.com/office/drawing/2014/main" id="{D4EC416A-D23B-541D-325B-9D8F77A3C9B9}"/>
              </a:ext>
            </a:extLst>
          </p:cNvPr>
          <p:cNvGraphicFramePr/>
          <p:nvPr>
            <p:extLst>
              <p:ext uri="{D42A27DB-BD31-4B8C-83A1-F6EECF244321}">
                <p14:modId xmlns:p14="http://schemas.microsoft.com/office/powerpoint/2010/main" val="944762350"/>
              </p:ext>
            </p:extLst>
          </p:nvPr>
        </p:nvGraphicFramePr>
        <p:xfrm>
          <a:off x="2284478" y="4142884"/>
          <a:ext cx="13712573" cy="53790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9927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13CA3BE0-35F2-49AB-9137-FE8CF17B5D61}"/>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43213DBB-6339-89F2-D4F9-2240D61FA27F}"/>
              </a:ext>
            </a:extLst>
          </p:cNvPr>
          <p:cNvSpPr/>
          <p:nvPr/>
        </p:nvSpPr>
        <p:spPr>
          <a:xfrm>
            <a:off x="690562"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D57FEE89-30A3-9722-9342-8263FA0D2A6C}"/>
              </a:ext>
            </a:extLst>
          </p:cNvPr>
          <p:cNvSpPr txBox="1"/>
          <p:nvPr/>
        </p:nvSpPr>
        <p:spPr>
          <a:xfrm>
            <a:off x="2283960" y="1571850"/>
            <a:ext cx="13720045" cy="2462213"/>
          </a:xfrm>
          <a:prstGeom prst="rect">
            <a:avLst/>
          </a:prstGeom>
        </p:spPr>
        <p:txBody>
          <a:bodyPr wrap="square" lIns="0" tIns="0" rIns="0" bIns="0" rtlCol="0" anchor="t">
            <a:spAutoFit/>
          </a:bodyPr>
          <a:lstStyle/>
          <a:p>
            <a:pPr algn="ctr"/>
            <a:r>
              <a:rPr lang="en-US" sz="3200">
                <a:solidFill>
                  <a:schemeClr val="bg2">
                    <a:lumMod val="49000"/>
                  </a:schemeClr>
                </a:solidFill>
                <a:ea typeface="Calibri"/>
                <a:cs typeface="Calibri"/>
              </a:rPr>
              <a:t>Integration of social emotional learning into academics that weaves deep academic learning with opportunities for students to understand their own emotions, understand diverse perspectives, show empathy, cultivate trusting relationships, solve problems collaboratively, and make decisions while considering the needs of others.</a:t>
            </a:r>
          </a:p>
        </p:txBody>
      </p:sp>
      <p:sp>
        <p:nvSpPr>
          <p:cNvPr id="14" name="TextBox 13">
            <a:extLst>
              <a:ext uri="{FF2B5EF4-FFF2-40B4-BE49-F238E27FC236}">
                <a16:creationId xmlns:a16="http://schemas.microsoft.com/office/drawing/2014/main" id="{CB7CA734-FFEE-3206-1A4E-E1A3C00FFF0B}"/>
              </a:ext>
            </a:extLst>
          </p:cNvPr>
          <p:cNvSpPr txBox="1"/>
          <p:nvPr/>
        </p:nvSpPr>
        <p:spPr>
          <a:xfrm>
            <a:off x="4591050" y="862012"/>
            <a:ext cx="8534400" cy="707886"/>
          </a:xfrm>
          <a:prstGeom prst="rect">
            <a:avLst/>
          </a:prstGeom>
          <a:noFill/>
        </p:spPr>
        <p:txBody>
          <a:bodyPr wrap="square" lIns="91440" tIns="45720" rIns="91440" bIns="45720" rtlCol="0" anchor="t">
            <a:spAutoFit/>
          </a:bodyPr>
          <a:lstStyle/>
          <a:p>
            <a:pPr algn="ctr"/>
            <a:r>
              <a:rPr lang="en-US" sz="4000" b="1">
                <a:ea typeface="Calibri"/>
                <a:cs typeface="Calibri"/>
              </a:rPr>
              <a:t>Classroom </a:t>
            </a:r>
          </a:p>
        </p:txBody>
      </p:sp>
      <p:sp>
        <p:nvSpPr>
          <p:cNvPr id="2" name="TextBox 1">
            <a:extLst>
              <a:ext uri="{FF2B5EF4-FFF2-40B4-BE49-F238E27FC236}">
                <a16:creationId xmlns:a16="http://schemas.microsoft.com/office/drawing/2014/main" id="{3B1F4867-1C1A-EB0E-8575-4B12CA6C944F}"/>
              </a:ext>
            </a:extLst>
          </p:cNvPr>
          <p:cNvSpPr txBox="1"/>
          <p:nvPr/>
        </p:nvSpPr>
        <p:spPr>
          <a:xfrm>
            <a:off x="5628234" y="4987178"/>
            <a:ext cx="749721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a:solidFill>
                  <a:srgbClr val="423F37"/>
                </a:solidFill>
                <a:ea typeface="+mn-lt"/>
                <a:cs typeface="+mn-lt"/>
              </a:rPr>
              <a:t>Supportive classroom climate</a:t>
            </a:r>
          </a:p>
          <a:p>
            <a:pPr marL="285750" indent="-285750">
              <a:buFont typeface="Arial"/>
              <a:buChar char="•"/>
            </a:pPr>
            <a:r>
              <a:rPr lang="en-US" sz="3200">
                <a:solidFill>
                  <a:srgbClr val="423F37"/>
                </a:solidFill>
                <a:ea typeface="+mn-lt"/>
                <a:cs typeface="+mn-lt"/>
              </a:rPr>
              <a:t>Explicit SEL instruction</a:t>
            </a:r>
          </a:p>
          <a:p>
            <a:pPr marL="285750" indent="-285750">
              <a:buFont typeface="Arial"/>
              <a:buChar char="•"/>
            </a:pPr>
            <a:r>
              <a:rPr lang="en-US" sz="3200">
                <a:solidFill>
                  <a:srgbClr val="423F37"/>
                </a:solidFill>
                <a:ea typeface="+mn-lt"/>
                <a:cs typeface="+mn-lt"/>
              </a:rPr>
              <a:t>Integration of SEL into academics</a:t>
            </a:r>
          </a:p>
          <a:p>
            <a:pPr algn="l"/>
            <a:endParaRPr lang="en-US" sz="3200">
              <a:ea typeface="Calibri"/>
              <a:cs typeface="Calibri"/>
            </a:endParaRPr>
          </a:p>
        </p:txBody>
      </p:sp>
      <p:graphicFrame>
        <p:nvGraphicFramePr>
          <p:cNvPr id="3" name="Diagram 2">
            <a:extLst>
              <a:ext uri="{FF2B5EF4-FFF2-40B4-BE49-F238E27FC236}">
                <a16:creationId xmlns:a16="http://schemas.microsoft.com/office/drawing/2014/main" id="{0DF0720B-62AD-F279-2D6B-F5518892BBCD}"/>
              </a:ext>
            </a:extLst>
          </p:cNvPr>
          <p:cNvGraphicFramePr/>
          <p:nvPr>
            <p:extLst>
              <p:ext uri="{D42A27DB-BD31-4B8C-83A1-F6EECF244321}">
                <p14:modId xmlns:p14="http://schemas.microsoft.com/office/powerpoint/2010/main" val="1441407545"/>
              </p:ext>
            </p:extLst>
          </p:nvPr>
        </p:nvGraphicFramePr>
        <p:xfrm>
          <a:off x="2284478" y="4346991"/>
          <a:ext cx="13712573" cy="53790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7027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2657615" y="1466862"/>
            <a:ext cx="12784948" cy="2769989"/>
          </a:xfrm>
          <a:prstGeom prst="rect">
            <a:avLst/>
          </a:prstGeom>
        </p:spPr>
        <p:txBody>
          <a:bodyPr wrap="square" lIns="0" tIns="0" rIns="0" bIns="0" rtlCol="0" anchor="t">
            <a:spAutoFit/>
          </a:bodyPr>
          <a:lstStyle/>
          <a:p>
            <a:pPr algn="l"/>
            <a:r>
              <a:rPr lang="en-US" sz="6000" dirty="0">
                <a:solidFill>
                  <a:srgbClr val="726151"/>
                </a:solidFill>
                <a:ea typeface="Angella White"/>
                <a:cs typeface="Angella White"/>
                <a:sym typeface="Angella White"/>
              </a:rPr>
              <a:t>                         </a:t>
            </a:r>
            <a:r>
              <a:rPr lang="en-US" sz="6000" b="1" dirty="0">
                <a:solidFill>
                  <a:srgbClr val="726151"/>
                </a:solidFill>
                <a:ea typeface="Angella White"/>
                <a:cs typeface="Angella White"/>
                <a:sym typeface="Angella White"/>
              </a:rPr>
              <a:t>  Welcome!</a:t>
            </a:r>
            <a:endParaRPr lang="en-US" b="1" dirty="0">
              <a:ea typeface="Calibri"/>
              <a:cs typeface="Calibri"/>
            </a:endParaRPr>
          </a:p>
          <a:p>
            <a:endParaRPr lang="en-US" sz="6000">
              <a:solidFill>
                <a:srgbClr val="726151"/>
              </a:solidFill>
              <a:ea typeface="Angella White"/>
              <a:cs typeface="Angella White"/>
            </a:endParaRPr>
          </a:p>
          <a:p>
            <a:pPr algn="ctr"/>
            <a:r>
              <a:rPr lang="en-US" sz="6000" dirty="0">
                <a:solidFill>
                  <a:srgbClr val="726151"/>
                </a:solidFill>
                <a:ea typeface="Angella White"/>
                <a:cs typeface="Angella White"/>
              </a:rPr>
              <a:t>Introductions</a:t>
            </a:r>
          </a:p>
        </p:txBody>
      </p:sp>
      <p:sp>
        <p:nvSpPr>
          <p:cNvPr id="4" name="Freeform 4"/>
          <p:cNvSpPr/>
          <p:nvPr/>
        </p:nvSpPr>
        <p:spPr>
          <a:xfrm rot="17534046">
            <a:off x="14440028" y="7351315"/>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363955" flipH="1">
            <a:off x="417155" y="124384"/>
            <a:ext cx="2603120" cy="3628780"/>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F2490B4A-D282-D612-936B-6522B5CEBBAF}"/>
              </a:ext>
            </a:extLst>
          </p:cNvPr>
          <p:cNvSpPr txBox="1"/>
          <p:nvPr/>
        </p:nvSpPr>
        <p:spPr>
          <a:xfrm>
            <a:off x="1063398" y="6727371"/>
            <a:ext cx="1542029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2">
                    <a:lumMod val="25000"/>
                  </a:schemeClr>
                </a:solidFill>
                <a:ea typeface="Calibri"/>
                <a:cs typeface="Calibri"/>
              </a:rPr>
              <a:t>What is a favorite SEL classroom activity that you currently use in your classroom or are planning to use in your classroom?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CEE7CCFA-F3D3-174A-7252-DBF823DBCC2B}"/>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C7FFEFF6-21A4-CEDA-B526-DBE082C73181}"/>
              </a:ext>
            </a:extLst>
          </p:cNvPr>
          <p:cNvSpPr/>
          <p:nvPr/>
        </p:nvSpPr>
        <p:spPr>
          <a:xfrm>
            <a:off x="704849" y="206420"/>
            <a:ext cx="16611600" cy="9874159"/>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endParaRPr lang="en-US"/>
          </a:p>
          <a:p>
            <a:endParaRPr lang="en-US"/>
          </a:p>
          <a:p>
            <a:endParaRPr lang="en-US"/>
          </a:p>
          <a:p>
            <a:endParaRPr lang="en-US"/>
          </a:p>
          <a:p>
            <a:endParaRPr lang="en-US"/>
          </a:p>
          <a:p>
            <a:endParaRPr lang="en-US"/>
          </a:p>
          <a:p>
            <a:endParaRPr lang="en-US"/>
          </a:p>
          <a:p>
            <a:endParaRPr lang="en-US"/>
          </a:p>
          <a:p>
            <a:endParaRPr lang="en-US"/>
          </a:p>
          <a:p>
            <a:r>
              <a:rPr lang="en-US" sz="3200"/>
              <a:t>                     </a:t>
            </a:r>
            <a:endParaRPr lang="en-US" sz="3200">
              <a:ea typeface="Calibri"/>
              <a:cs typeface="Calibri"/>
            </a:endParaRPr>
          </a:p>
          <a:p>
            <a:r>
              <a:rPr lang="en-US" sz="3200"/>
              <a:t>		</a:t>
            </a:r>
          </a:p>
          <a:p>
            <a:endParaRPr lang="en-US" sz="3200"/>
          </a:p>
          <a:p>
            <a:endParaRPr lang="en-US" sz="3200"/>
          </a:p>
          <a:p>
            <a:endParaRPr lang="en-US" sz="3200"/>
          </a:p>
          <a:p>
            <a:r>
              <a:rPr lang="en-US" sz="3200"/>
              <a:t>                                                 </a:t>
            </a:r>
            <a:endParaRPr lang="en-US"/>
          </a:p>
          <a:p>
            <a:r>
              <a:rPr lang="en-US" sz="3200"/>
              <a:t>                                                               </a:t>
            </a:r>
            <a:endParaRPr lang="en-US" sz="3200">
              <a:ea typeface="Calibri"/>
              <a:cs typeface="Calibri"/>
            </a:endParaRPr>
          </a:p>
        </p:txBody>
      </p:sp>
      <p:sp>
        <p:nvSpPr>
          <p:cNvPr id="13" name="TextBox 12">
            <a:extLst>
              <a:ext uri="{FF2B5EF4-FFF2-40B4-BE49-F238E27FC236}">
                <a16:creationId xmlns:a16="http://schemas.microsoft.com/office/drawing/2014/main" id="{4A7C4A23-64A5-AD6B-1564-E7E69FE77FCB}"/>
              </a:ext>
            </a:extLst>
          </p:cNvPr>
          <p:cNvSpPr txBox="1"/>
          <p:nvPr/>
        </p:nvSpPr>
        <p:spPr>
          <a:xfrm>
            <a:off x="4876800" y="1002975"/>
            <a:ext cx="8534400" cy="707886"/>
          </a:xfrm>
          <a:prstGeom prst="rect">
            <a:avLst/>
          </a:prstGeom>
          <a:noFill/>
        </p:spPr>
        <p:txBody>
          <a:bodyPr wrap="square" lIns="91440" tIns="45720" rIns="91440" bIns="45720" rtlCol="0" anchor="t">
            <a:spAutoFit/>
          </a:bodyPr>
          <a:lstStyle/>
          <a:p>
            <a:pPr algn="ctr"/>
            <a:r>
              <a:rPr lang="en-US" sz="4000"/>
              <a:t>Promoting SEL for Students</a:t>
            </a:r>
            <a:endParaRPr lang="en-US" err="1"/>
          </a:p>
        </p:txBody>
      </p:sp>
      <p:graphicFrame>
        <p:nvGraphicFramePr>
          <p:cNvPr id="3" name="Diagram 2">
            <a:extLst>
              <a:ext uri="{FF2B5EF4-FFF2-40B4-BE49-F238E27FC236}">
                <a16:creationId xmlns:a16="http://schemas.microsoft.com/office/drawing/2014/main" id="{E420AB61-CA14-9DCB-EF1D-616D0D7912F8}"/>
              </a:ext>
            </a:extLst>
          </p:cNvPr>
          <p:cNvGraphicFramePr/>
          <p:nvPr/>
        </p:nvGraphicFramePr>
        <p:xfrm>
          <a:off x="5048248" y="3729038"/>
          <a:ext cx="7939089" cy="6003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Arrow: Right 7">
            <a:extLst>
              <a:ext uri="{FF2B5EF4-FFF2-40B4-BE49-F238E27FC236}">
                <a16:creationId xmlns:a16="http://schemas.microsoft.com/office/drawing/2014/main" id="{FC7137C0-EB98-0BE7-8141-CE232EA05D05}"/>
              </a:ext>
            </a:extLst>
          </p:cNvPr>
          <p:cNvSpPr/>
          <p:nvPr/>
        </p:nvSpPr>
        <p:spPr>
          <a:xfrm>
            <a:off x="8139749" y="6408135"/>
            <a:ext cx="2403661" cy="6555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DDA6E8-2A21-9529-A8BF-75DD3FEF14CD}"/>
              </a:ext>
            </a:extLst>
          </p:cNvPr>
          <p:cNvSpPr txBox="1"/>
          <p:nvPr/>
        </p:nvSpPr>
        <p:spPr>
          <a:xfrm>
            <a:off x="2945946" y="2129516"/>
            <a:ext cx="1240971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2">
                    <a:lumMod val="49000"/>
                  </a:schemeClr>
                </a:solidFill>
                <a:ea typeface="Calibri"/>
                <a:cs typeface="Calibri"/>
              </a:rPr>
              <a:t>Develop a coordinated approach for supporting students' social and emotional learning across the school, classrooms, homes, and communities.</a:t>
            </a:r>
            <a:endParaRPr lang="en-US"/>
          </a:p>
        </p:txBody>
      </p:sp>
    </p:spTree>
    <p:extLst>
      <p:ext uri="{BB962C8B-B14F-4D97-AF65-F5344CB8AC3E}">
        <p14:creationId xmlns:p14="http://schemas.microsoft.com/office/powerpoint/2010/main" val="58592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FE320CE-4AE2-C382-B763-77FCFD3DE134}"/>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7A43F4A9-E823-5F88-3A52-032EC3A2A623}"/>
              </a:ext>
            </a:extLst>
          </p:cNvPr>
          <p:cNvSpPr/>
          <p:nvPr/>
        </p:nvSpPr>
        <p:spPr>
          <a:xfrm>
            <a:off x="453056"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9A007617-E4F1-46FF-AB4C-F7569FE1D5CF}"/>
              </a:ext>
            </a:extLst>
          </p:cNvPr>
          <p:cNvSpPr txBox="1"/>
          <p:nvPr/>
        </p:nvSpPr>
        <p:spPr>
          <a:xfrm>
            <a:off x="2752045" y="1583889"/>
            <a:ext cx="13053296" cy="1477328"/>
          </a:xfrm>
          <a:prstGeom prst="rect">
            <a:avLst/>
          </a:prstGeom>
        </p:spPr>
        <p:txBody>
          <a:bodyPr wrap="square" lIns="0" tIns="0" rIns="0" bIns="0" rtlCol="0" anchor="t">
            <a:spAutoFit/>
          </a:bodyPr>
          <a:lstStyle/>
          <a:p>
            <a:pPr algn="ctr"/>
            <a:r>
              <a:rPr lang="en-US" sz="3200" b="1">
                <a:solidFill>
                  <a:schemeClr val="bg2">
                    <a:lumMod val="50000"/>
                  </a:schemeClr>
                </a:solidFill>
                <a:ea typeface="+mn-lt"/>
                <a:cs typeface="+mn-lt"/>
              </a:rPr>
              <a:t> </a:t>
            </a:r>
            <a:r>
              <a:rPr lang="en-US" sz="3200">
                <a:solidFill>
                  <a:schemeClr val="bg2">
                    <a:lumMod val="49000"/>
                  </a:schemeClr>
                </a:solidFill>
                <a:ea typeface="+mn-lt"/>
                <a:cs typeface="+mn-lt"/>
              </a:rPr>
              <a:t>Create meaningful partnership opportunities and two-way communication that invite families to understand, experience, inform, and support the social and emotional development of their students.</a:t>
            </a:r>
            <a:endParaRPr lang="en-US" sz="3200">
              <a:solidFill>
                <a:schemeClr val="bg2">
                  <a:lumMod val="49000"/>
                </a:schemeClr>
              </a:solidFill>
              <a:ea typeface="Calibri"/>
              <a:cs typeface="Calibri"/>
            </a:endParaRPr>
          </a:p>
        </p:txBody>
      </p:sp>
      <p:sp>
        <p:nvSpPr>
          <p:cNvPr id="14" name="TextBox 13">
            <a:extLst>
              <a:ext uri="{FF2B5EF4-FFF2-40B4-BE49-F238E27FC236}">
                <a16:creationId xmlns:a16="http://schemas.microsoft.com/office/drawing/2014/main" id="{011C6289-FED4-E93E-D67F-C0D3A96D3420}"/>
              </a:ext>
            </a:extLst>
          </p:cNvPr>
          <p:cNvSpPr txBox="1"/>
          <p:nvPr/>
        </p:nvSpPr>
        <p:spPr>
          <a:xfrm>
            <a:off x="4651417" y="876003"/>
            <a:ext cx="8534400" cy="707886"/>
          </a:xfrm>
          <a:prstGeom prst="rect">
            <a:avLst/>
          </a:prstGeom>
          <a:noFill/>
        </p:spPr>
        <p:txBody>
          <a:bodyPr wrap="square" lIns="91440" tIns="45720" rIns="91440" bIns="45720" rtlCol="0" anchor="t">
            <a:spAutoFit/>
          </a:bodyPr>
          <a:lstStyle/>
          <a:p>
            <a:pPr algn="ctr"/>
            <a:r>
              <a:rPr lang="en-US" sz="4000">
                <a:ea typeface="Calibri"/>
                <a:cs typeface="Calibri"/>
              </a:rPr>
              <a:t>Family Partnerships</a:t>
            </a:r>
          </a:p>
        </p:txBody>
      </p:sp>
      <p:graphicFrame>
        <p:nvGraphicFramePr>
          <p:cNvPr id="3" name="Diagram 2">
            <a:extLst>
              <a:ext uri="{FF2B5EF4-FFF2-40B4-BE49-F238E27FC236}">
                <a16:creationId xmlns:a16="http://schemas.microsoft.com/office/drawing/2014/main" id="{8A66E672-A53B-3318-016D-3336D550B353}"/>
              </a:ext>
            </a:extLst>
          </p:cNvPr>
          <p:cNvGraphicFramePr/>
          <p:nvPr>
            <p:extLst>
              <p:ext uri="{D42A27DB-BD31-4B8C-83A1-F6EECF244321}">
                <p14:modId xmlns:p14="http://schemas.microsoft.com/office/powerpoint/2010/main" val="2953769302"/>
              </p:ext>
            </p:extLst>
          </p:nvPr>
        </p:nvGraphicFramePr>
        <p:xfrm>
          <a:off x="900398" y="3074738"/>
          <a:ext cx="16277652" cy="70014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7839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E2F3018-B65C-7708-24C7-1164FDF256B7}"/>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1FEC8382-A652-64D8-9CE1-E3309C9FE94B}"/>
              </a:ext>
            </a:extLst>
          </p:cNvPr>
          <p:cNvSpPr/>
          <p:nvPr/>
        </p:nvSpPr>
        <p:spPr>
          <a:xfrm>
            <a:off x="453056"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1EA30082-7C81-621F-B34D-974894860A22}"/>
              </a:ext>
            </a:extLst>
          </p:cNvPr>
          <p:cNvSpPr txBox="1"/>
          <p:nvPr/>
        </p:nvSpPr>
        <p:spPr>
          <a:xfrm>
            <a:off x="2752045" y="1583889"/>
            <a:ext cx="13053296" cy="1477328"/>
          </a:xfrm>
          <a:prstGeom prst="rect">
            <a:avLst/>
          </a:prstGeom>
        </p:spPr>
        <p:txBody>
          <a:bodyPr wrap="square" lIns="0" tIns="0" rIns="0" bIns="0" rtlCol="0" anchor="t">
            <a:spAutoFit/>
          </a:bodyPr>
          <a:lstStyle/>
          <a:p>
            <a:pPr algn="ctr"/>
            <a:r>
              <a:rPr lang="en-US" sz="3200" b="1">
                <a:solidFill>
                  <a:schemeClr val="bg2">
                    <a:lumMod val="50000"/>
                  </a:schemeClr>
                </a:solidFill>
                <a:ea typeface="+mn-lt"/>
                <a:cs typeface="+mn-lt"/>
              </a:rPr>
              <a:t> </a:t>
            </a:r>
            <a:r>
              <a:rPr lang="en-US" sz="3200">
                <a:solidFill>
                  <a:schemeClr val="bg2">
                    <a:lumMod val="50000"/>
                  </a:schemeClr>
                </a:solidFill>
                <a:ea typeface="+mn-lt"/>
                <a:cs typeface="+mn-lt"/>
              </a:rPr>
              <a:t>Create meaningful partnership opportunities and two-way communication that invite families to understand, experience, inform, and support the social and emotional development of their students.</a:t>
            </a:r>
            <a:endParaRPr lang="en-US" sz="3200">
              <a:solidFill>
                <a:schemeClr val="bg2">
                  <a:lumMod val="50000"/>
                </a:schemeClr>
              </a:solidFill>
              <a:ea typeface="Calibri"/>
              <a:cs typeface="Calibri"/>
            </a:endParaRPr>
          </a:p>
        </p:txBody>
      </p:sp>
      <p:sp>
        <p:nvSpPr>
          <p:cNvPr id="14" name="TextBox 13">
            <a:extLst>
              <a:ext uri="{FF2B5EF4-FFF2-40B4-BE49-F238E27FC236}">
                <a16:creationId xmlns:a16="http://schemas.microsoft.com/office/drawing/2014/main" id="{871C5DB2-C871-1F6E-ECC4-79F076633F05}"/>
              </a:ext>
            </a:extLst>
          </p:cNvPr>
          <p:cNvSpPr txBox="1"/>
          <p:nvPr/>
        </p:nvSpPr>
        <p:spPr>
          <a:xfrm>
            <a:off x="4651417" y="876003"/>
            <a:ext cx="8534400" cy="707886"/>
          </a:xfrm>
          <a:prstGeom prst="rect">
            <a:avLst/>
          </a:prstGeom>
          <a:noFill/>
        </p:spPr>
        <p:txBody>
          <a:bodyPr wrap="square" lIns="91440" tIns="45720" rIns="91440" bIns="45720" rtlCol="0" anchor="t">
            <a:spAutoFit/>
          </a:bodyPr>
          <a:lstStyle/>
          <a:p>
            <a:pPr algn="ctr"/>
            <a:r>
              <a:rPr lang="en-US" sz="4000">
                <a:ea typeface="Calibri"/>
                <a:cs typeface="Calibri"/>
              </a:rPr>
              <a:t>Family Partnerships</a:t>
            </a:r>
          </a:p>
        </p:txBody>
      </p:sp>
      <p:graphicFrame>
        <p:nvGraphicFramePr>
          <p:cNvPr id="12" name="Diagram 11">
            <a:extLst>
              <a:ext uri="{FF2B5EF4-FFF2-40B4-BE49-F238E27FC236}">
                <a16:creationId xmlns:a16="http://schemas.microsoft.com/office/drawing/2014/main" id="{D01C1F57-D20C-4C45-0BBA-A06F7755C927}"/>
              </a:ext>
            </a:extLst>
          </p:cNvPr>
          <p:cNvGraphicFramePr/>
          <p:nvPr>
            <p:extLst>
              <p:ext uri="{D42A27DB-BD31-4B8C-83A1-F6EECF244321}">
                <p14:modId xmlns:p14="http://schemas.microsoft.com/office/powerpoint/2010/main" val="709537236"/>
              </p:ext>
            </p:extLst>
          </p:nvPr>
        </p:nvGraphicFramePr>
        <p:xfrm>
          <a:off x="2053157" y="4210920"/>
          <a:ext cx="13712573" cy="53790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80226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4" name="Freeform 4"/>
          <p:cNvSpPr/>
          <p:nvPr/>
        </p:nvSpPr>
        <p:spPr>
          <a:xfrm rot="17534046">
            <a:off x="14494457" y="7532744"/>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363955" flipH="1">
            <a:off x="144799" y="69634"/>
            <a:ext cx="2820834" cy="3955352"/>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Content Placeholder 4">
            <a:extLst>
              <a:ext uri="{FF2B5EF4-FFF2-40B4-BE49-F238E27FC236}">
                <a16:creationId xmlns:a16="http://schemas.microsoft.com/office/drawing/2014/main" id="{657251BB-1011-CAD1-B676-42C72D3CF2ED}"/>
              </a:ext>
            </a:extLst>
          </p:cNvPr>
          <p:cNvSpPr>
            <a:spLocks noGrp="1"/>
          </p:cNvSpPr>
          <p:nvPr>
            <p:ph idx="1"/>
          </p:nvPr>
        </p:nvSpPr>
        <p:spPr>
          <a:xfrm>
            <a:off x="519836" y="6209806"/>
            <a:ext cx="15655636" cy="3383232"/>
          </a:xfrm>
        </p:spPr>
        <p:txBody>
          <a:bodyPr vert="horz" lIns="91440" tIns="45720" rIns="91440" bIns="45720" rtlCol="0" anchor="t">
            <a:normAutofit/>
          </a:bodyPr>
          <a:lstStyle/>
          <a:p>
            <a:pPr marL="857250" indent="-857250"/>
            <a:r>
              <a:rPr lang="en-US" sz="3200" dirty="0" err="1">
                <a:solidFill>
                  <a:srgbClr val="726151"/>
                </a:solidFill>
                <a:ea typeface="Calibri"/>
                <a:cs typeface="Calibri"/>
              </a:rPr>
              <a:t>UOTeach</a:t>
            </a:r>
            <a:r>
              <a:rPr lang="en-US" sz="3200" dirty="0">
                <a:solidFill>
                  <a:srgbClr val="726151"/>
                </a:solidFill>
                <a:ea typeface="Calibri"/>
                <a:cs typeface="Calibri"/>
              </a:rPr>
              <a:t> </a:t>
            </a:r>
            <a:r>
              <a:rPr lang="en-US" dirty="0">
                <a:solidFill>
                  <a:srgbClr val="726151"/>
                </a:solidFill>
                <a:ea typeface="Calibri"/>
                <a:cs typeface="Calibri"/>
              </a:rPr>
              <a:t>Students-  choose</a:t>
            </a:r>
            <a:r>
              <a:rPr lang="en-US" sz="3200" dirty="0">
                <a:solidFill>
                  <a:srgbClr val="726151"/>
                </a:solidFill>
                <a:ea typeface="Calibri"/>
                <a:cs typeface="Calibri"/>
              </a:rPr>
              <a:t> the breakout room with your university supervisor</a:t>
            </a:r>
          </a:p>
          <a:p>
            <a:pPr marL="857250" indent="-857250"/>
            <a:r>
              <a:rPr lang="en-US" sz="3200" dirty="0">
                <a:solidFill>
                  <a:srgbClr val="726151"/>
                </a:solidFill>
                <a:ea typeface="Calibri"/>
                <a:cs typeface="Calibri"/>
              </a:rPr>
              <a:t>School district </a:t>
            </a:r>
            <a:r>
              <a:rPr lang="en-US" dirty="0">
                <a:solidFill>
                  <a:srgbClr val="726151"/>
                </a:solidFill>
                <a:ea typeface="Calibri"/>
                <a:cs typeface="Calibri"/>
              </a:rPr>
              <a:t>educators- choose</a:t>
            </a:r>
            <a:r>
              <a:rPr lang="en-US" sz="3200" dirty="0">
                <a:solidFill>
                  <a:srgbClr val="726151"/>
                </a:solidFill>
                <a:ea typeface="Calibri"/>
                <a:cs typeface="Calibri"/>
              </a:rPr>
              <a:t> the breakout room with your teacher candidate and university </a:t>
            </a:r>
            <a:r>
              <a:rPr lang="en-US" dirty="0">
                <a:solidFill>
                  <a:srgbClr val="726151"/>
                </a:solidFill>
                <a:ea typeface="Calibri"/>
                <a:cs typeface="Calibri"/>
              </a:rPr>
              <a:t>supervisor</a:t>
            </a:r>
          </a:p>
          <a:p>
            <a:pPr marL="857250" indent="-857250"/>
            <a:r>
              <a:rPr lang="en-US" dirty="0">
                <a:solidFill>
                  <a:srgbClr val="726151"/>
                </a:solidFill>
                <a:ea typeface="Calibri"/>
                <a:cs typeface="Calibri"/>
              </a:rPr>
              <a:t>Music students- choose the breakout room with Facilitator: Zeni Colorado-Resa and Diana Carrizales-Engelmann</a:t>
            </a:r>
            <a:endParaRPr lang="en-US" dirty="0"/>
          </a:p>
          <a:p>
            <a:pPr marL="0" indent="0">
              <a:buNone/>
            </a:pPr>
            <a:endParaRPr lang="en-US">
              <a:ea typeface="Calibri"/>
              <a:cs typeface="Calibri"/>
            </a:endParaRPr>
          </a:p>
        </p:txBody>
      </p:sp>
      <p:sp>
        <p:nvSpPr>
          <p:cNvPr id="6" name="Freeform 9">
            <a:extLst>
              <a:ext uri="{FF2B5EF4-FFF2-40B4-BE49-F238E27FC236}">
                <a16:creationId xmlns:a16="http://schemas.microsoft.com/office/drawing/2014/main" id="{EE1FC355-5B3A-35CF-FEAF-39D035269951}"/>
              </a:ext>
            </a:extLst>
          </p:cNvPr>
          <p:cNvSpPr/>
          <p:nvPr/>
        </p:nvSpPr>
        <p:spPr>
          <a:xfrm>
            <a:off x="5061382" y="527348"/>
            <a:ext cx="8591073" cy="1254608"/>
          </a:xfrm>
          <a:custGeom>
            <a:avLst/>
            <a:gdLst/>
            <a:ahLst/>
            <a:cxnLst/>
            <a:rect l="l" t="t" r="r" b="b"/>
            <a:pathLst>
              <a:path w="6011916" h="1254608">
                <a:moveTo>
                  <a:pt x="0" y="0"/>
                </a:moveTo>
                <a:lnTo>
                  <a:pt x="6011915" y="0"/>
                </a:lnTo>
                <a:lnTo>
                  <a:pt x="6011915" y="1254609"/>
                </a:lnTo>
                <a:lnTo>
                  <a:pt x="0" y="12546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lIns="91440" tIns="45720" rIns="91440" bIns="45720" anchor="t"/>
          <a:lstStyle/>
          <a:p>
            <a:r>
              <a:rPr lang="en-US" sz="4000" b="1" dirty="0">
                <a:solidFill>
                  <a:schemeClr val="bg2">
                    <a:lumMod val="49000"/>
                  </a:schemeClr>
                </a:solidFill>
              </a:rPr>
              <a:t>  Engaging Practices: Breakout rooms </a:t>
            </a:r>
            <a:endParaRPr lang="en-US" sz="4400" b="1" dirty="0">
              <a:solidFill>
                <a:schemeClr val="bg2">
                  <a:lumMod val="49000"/>
                </a:schemeClr>
              </a:solidFill>
              <a:ea typeface="Calibri"/>
              <a:cs typeface="Calibri"/>
            </a:endParaRPr>
          </a:p>
        </p:txBody>
      </p:sp>
      <p:sp>
        <p:nvSpPr>
          <p:cNvPr id="3" name="TextBox 2">
            <a:extLst>
              <a:ext uri="{FF2B5EF4-FFF2-40B4-BE49-F238E27FC236}">
                <a16:creationId xmlns:a16="http://schemas.microsoft.com/office/drawing/2014/main" id="{EBC3EB51-0669-B96B-E180-EF117CC8253F}"/>
              </a:ext>
            </a:extLst>
          </p:cNvPr>
          <p:cNvSpPr txBox="1"/>
          <p:nvPr/>
        </p:nvSpPr>
        <p:spPr>
          <a:xfrm>
            <a:off x="3619500" y="2263612"/>
            <a:ext cx="11783785" cy="3416320"/>
          </a:xfrm>
          <a:prstGeom prst="rect">
            <a:avLst/>
          </a:prstGeom>
          <a:noFill/>
        </p:spPr>
        <p:txBody>
          <a:bodyPr wrap="square" lIns="91440" tIns="45720" rIns="91440" bIns="45720" anchor="t">
            <a:spAutoFit/>
          </a:bodyPr>
          <a:lstStyle/>
          <a:p>
            <a:r>
              <a:rPr lang="en-US" sz="3600" dirty="0">
                <a:latin typeface="Calibri Light"/>
                <a:ea typeface="Calibri Light"/>
                <a:cs typeface="Calibri Light"/>
              </a:rPr>
              <a:t>Breakout room discussion guide</a:t>
            </a:r>
          </a:p>
          <a:p>
            <a:pPr marL="1028700" lvl="1" indent="-571500">
              <a:buFont typeface="Courier New"/>
              <a:buChar char="o"/>
            </a:pPr>
            <a:r>
              <a:rPr lang="en-US" sz="3600" dirty="0">
                <a:latin typeface="Calibri Light"/>
                <a:ea typeface="Calibri Light"/>
                <a:cs typeface="Calibri Light"/>
              </a:rPr>
              <a:t>Supportive Classroom Environment- self-assessment</a:t>
            </a:r>
            <a:endParaRPr lang="en-US" sz="3600">
              <a:ea typeface="Calibri"/>
              <a:cs typeface="Calibri"/>
            </a:endParaRPr>
          </a:p>
          <a:p>
            <a:pPr marL="1028700" lvl="1" indent="-571500">
              <a:buFont typeface="Courier New"/>
              <a:buChar char="o"/>
            </a:pPr>
            <a:r>
              <a:rPr lang="en-US" sz="3600" dirty="0">
                <a:latin typeface="Calibri Light"/>
                <a:ea typeface="Calibri Light"/>
                <a:cs typeface="Calibri Light"/>
              </a:rPr>
              <a:t>Fostering an academic mindset</a:t>
            </a:r>
          </a:p>
          <a:p>
            <a:pPr marL="1028700" lvl="1" indent="-571500">
              <a:buFont typeface="Courier New"/>
              <a:buChar char="o"/>
            </a:pPr>
            <a:r>
              <a:rPr lang="en-US" sz="3600" dirty="0">
                <a:latin typeface="Calibri Light"/>
                <a:ea typeface="Calibri Light"/>
                <a:cs typeface="Calibri Light"/>
              </a:rPr>
              <a:t>Academic risk-taking</a:t>
            </a:r>
          </a:p>
          <a:p>
            <a:pPr marL="1028700" lvl="1" indent="-571500">
              <a:buFont typeface="Courier New"/>
              <a:buChar char="o"/>
            </a:pPr>
            <a:r>
              <a:rPr lang="en-US" sz="3600" dirty="0">
                <a:latin typeface="Calibri Light"/>
                <a:ea typeface="Calibri Light"/>
                <a:cs typeface="Calibri Light"/>
              </a:rPr>
              <a:t>Elevating student voice</a:t>
            </a:r>
          </a:p>
          <a:p>
            <a:pPr marL="1028700" lvl="1" indent="-571500">
              <a:buFont typeface="Courier New"/>
              <a:buChar char="o"/>
            </a:pPr>
            <a:r>
              <a:rPr lang="en-US" sz="3600" dirty="0">
                <a:latin typeface="Calibri Light"/>
                <a:ea typeface="Calibri Light"/>
                <a:cs typeface="Calibri Light"/>
              </a:rPr>
              <a:t>Family partnerships</a:t>
            </a:r>
          </a:p>
        </p:txBody>
      </p:sp>
    </p:spTree>
    <p:extLst>
      <p:ext uri="{BB962C8B-B14F-4D97-AF65-F5344CB8AC3E}">
        <p14:creationId xmlns:p14="http://schemas.microsoft.com/office/powerpoint/2010/main" val="3765103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344E56A5-B3AE-7ADD-D099-239B0BBE1BFB}"/>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BDB7C6A0-314B-3AFC-1CEB-4CB1D37A56B1}"/>
              </a:ext>
            </a:extLst>
          </p:cNvPr>
          <p:cNvSpPr/>
          <p:nvPr/>
        </p:nvSpPr>
        <p:spPr>
          <a:xfrm rot="17534046">
            <a:off x="14494457" y="7532744"/>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8AFEAAFE-A50D-6F70-462E-EE1FD353DE63}"/>
              </a:ext>
            </a:extLst>
          </p:cNvPr>
          <p:cNvSpPr/>
          <p:nvPr/>
        </p:nvSpPr>
        <p:spPr>
          <a:xfrm rot="1363955" flipH="1">
            <a:off x="144799" y="69634"/>
            <a:ext cx="2820834" cy="3955352"/>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Content Placeholder 4">
            <a:extLst>
              <a:ext uri="{FF2B5EF4-FFF2-40B4-BE49-F238E27FC236}">
                <a16:creationId xmlns:a16="http://schemas.microsoft.com/office/drawing/2014/main" id="{4759EF3A-2AE8-209A-83AF-92656A47398F}"/>
              </a:ext>
            </a:extLst>
          </p:cNvPr>
          <p:cNvSpPr>
            <a:spLocks noGrp="1"/>
          </p:cNvSpPr>
          <p:nvPr>
            <p:ph idx="1"/>
          </p:nvPr>
        </p:nvSpPr>
        <p:spPr>
          <a:xfrm>
            <a:off x="1555216" y="2978727"/>
            <a:ext cx="15655636" cy="7308273"/>
          </a:xfrm>
        </p:spPr>
        <p:txBody>
          <a:bodyPr vert="horz" lIns="91440" tIns="45720" rIns="91440" bIns="45720" rtlCol="0" anchor="t">
            <a:normAutofit/>
          </a:bodyPr>
          <a:lstStyle/>
          <a:p>
            <a:pPr marL="1257300" lvl="1" indent="-857250">
              <a:buFont typeface="Courier New" panose="020B0604020202020204" pitchFamily="34" charset="0"/>
              <a:buChar char="o"/>
            </a:pPr>
            <a:endParaRPr lang="en-US">
              <a:solidFill>
                <a:srgbClr val="726151"/>
              </a:solidFill>
              <a:ea typeface="Calibri"/>
              <a:cs typeface="Calibri"/>
            </a:endParaRPr>
          </a:p>
          <a:p>
            <a:endParaRPr lang="en-US"/>
          </a:p>
        </p:txBody>
      </p:sp>
      <p:sp>
        <p:nvSpPr>
          <p:cNvPr id="6" name="Freeform 9">
            <a:extLst>
              <a:ext uri="{FF2B5EF4-FFF2-40B4-BE49-F238E27FC236}">
                <a16:creationId xmlns:a16="http://schemas.microsoft.com/office/drawing/2014/main" id="{2FB40476-0284-2264-6677-059E7F3760E9}"/>
              </a:ext>
            </a:extLst>
          </p:cNvPr>
          <p:cNvSpPr/>
          <p:nvPr/>
        </p:nvSpPr>
        <p:spPr>
          <a:xfrm>
            <a:off x="5046539" y="1314088"/>
            <a:ext cx="8680137" cy="1254608"/>
          </a:xfrm>
          <a:custGeom>
            <a:avLst/>
            <a:gdLst/>
            <a:ahLst/>
            <a:cxnLst/>
            <a:rect l="l" t="t" r="r" b="b"/>
            <a:pathLst>
              <a:path w="6011916" h="1254608">
                <a:moveTo>
                  <a:pt x="0" y="0"/>
                </a:moveTo>
                <a:lnTo>
                  <a:pt x="6011915" y="0"/>
                </a:lnTo>
                <a:lnTo>
                  <a:pt x="6011915" y="1254609"/>
                </a:lnTo>
                <a:lnTo>
                  <a:pt x="0" y="12546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lIns="91440" tIns="45720" rIns="91440" bIns="45720" anchor="t"/>
          <a:lstStyle/>
          <a:p>
            <a:r>
              <a:rPr lang="en-US" sz="4000" b="1">
                <a:solidFill>
                  <a:schemeClr val="bg2">
                    <a:lumMod val="49000"/>
                  </a:schemeClr>
                </a:solidFill>
              </a:rPr>
              <a:t>                 Breakout rooms </a:t>
            </a:r>
            <a:endParaRPr lang="en-US" sz="4400" b="1">
              <a:solidFill>
                <a:schemeClr val="bg2">
                  <a:lumMod val="49000"/>
                </a:schemeClr>
              </a:solidFill>
              <a:ea typeface="Calibri"/>
              <a:cs typeface="Calibri"/>
            </a:endParaRPr>
          </a:p>
        </p:txBody>
      </p:sp>
      <p:graphicFrame>
        <p:nvGraphicFramePr>
          <p:cNvPr id="9" name="Table 8">
            <a:extLst>
              <a:ext uri="{FF2B5EF4-FFF2-40B4-BE49-F238E27FC236}">
                <a16:creationId xmlns:a16="http://schemas.microsoft.com/office/drawing/2014/main" id="{88750573-E666-3B12-42C5-7550185DB687}"/>
              </a:ext>
            </a:extLst>
          </p:cNvPr>
          <p:cNvGraphicFramePr>
            <a:graphicFrameLocks noGrp="1"/>
          </p:cNvGraphicFramePr>
          <p:nvPr>
            <p:extLst>
              <p:ext uri="{D42A27DB-BD31-4B8C-83A1-F6EECF244321}">
                <p14:modId xmlns:p14="http://schemas.microsoft.com/office/powerpoint/2010/main" val="1911690523"/>
              </p:ext>
            </p:extLst>
          </p:nvPr>
        </p:nvGraphicFramePr>
        <p:xfrm>
          <a:off x="5329051" y="4082142"/>
          <a:ext cx="6362141" cy="5747547"/>
        </p:xfrm>
        <a:graphic>
          <a:graphicData uri="http://schemas.openxmlformats.org/drawingml/2006/table">
            <a:tbl>
              <a:tblPr bandRow="1">
                <a:tableStyleId>{5C22544A-7EE6-4342-B048-85BDC9FD1C3A}</a:tableStyleId>
              </a:tblPr>
              <a:tblGrid>
                <a:gridCol w="2770904">
                  <a:extLst>
                    <a:ext uri="{9D8B030D-6E8A-4147-A177-3AD203B41FA5}">
                      <a16:colId xmlns:a16="http://schemas.microsoft.com/office/drawing/2014/main" val="134263860"/>
                    </a:ext>
                  </a:extLst>
                </a:gridCol>
                <a:gridCol w="3591237">
                  <a:extLst>
                    <a:ext uri="{9D8B030D-6E8A-4147-A177-3AD203B41FA5}">
                      <a16:colId xmlns:a16="http://schemas.microsoft.com/office/drawing/2014/main" val="2172897361"/>
                    </a:ext>
                  </a:extLst>
                </a:gridCol>
              </a:tblGrid>
              <a:tr h="282038">
                <a:tc>
                  <a:txBody>
                    <a:bodyPr/>
                    <a:lstStyle/>
                    <a:p>
                      <a:pPr algn="l" fontAlgn="ctr"/>
                      <a:r>
                        <a:rPr lang="en-US" sz="1800" b="1" i="0" u="none" strike="noStrike">
                          <a:solidFill>
                            <a:srgbClr val="000000"/>
                          </a:solidFill>
                          <a:effectLst/>
                          <a:latin typeface="Arial" panose="020B0604020202020204" pitchFamily="34" charset="0"/>
                        </a:rPr>
                        <a:t>Gounah</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AE9F8"/>
                    </a:solidFill>
                  </a:tcPr>
                </a:tc>
                <a:tc>
                  <a:txBody>
                    <a:bodyPr/>
                    <a:lstStyle/>
                    <a:p>
                      <a:pPr algn="l" fontAlgn="ctr"/>
                      <a:r>
                        <a:rPr lang="en-US" sz="1800" b="1" i="0" u="none" strike="noStrike">
                          <a:solidFill>
                            <a:srgbClr val="000000"/>
                          </a:solidFill>
                          <a:effectLst/>
                          <a:latin typeface="Arial" panose="020B0604020202020204" pitchFamily="34" charset="0"/>
                        </a:rPr>
                        <a:t>Choi</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9F8"/>
                    </a:solidFill>
                  </a:tcPr>
                </a:tc>
                <a:extLst>
                  <a:ext uri="{0D108BD9-81ED-4DB2-BD59-A6C34878D82A}">
                    <a16:rowId xmlns:a16="http://schemas.microsoft.com/office/drawing/2014/main" val="348231180"/>
                  </a:ext>
                </a:extLst>
              </a:tr>
              <a:tr h="303539">
                <a:tc>
                  <a:txBody>
                    <a:bodyPr/>
                    <a:lstStyle/>
                    <a:p>
                      <a:pPr algn="l" fontAlgn="ctr"/>
                      <a:r>
                        <a:rPr lang="en-US" sz="1800" b="1" i="0" u="none" strike="noStrike">
                          <a:solidFill>
                            <a:srgbClr val="000000"/>
                          </a:solidFill>
                          <a:effectLst/>
                          <a:latin typeface="Arial" panose="020B0604020202020204" pitchFamily="34" charset="0"/>
                        </a:rPr>
                        <a:t>Beth</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AE9F8"/>
                    </a:solidFill>
                  </a:tcPr>
                </a:tc>
                <a:tc>
                  <a:txBody>
                    <a:bodyPr/>
                    <a:lstStyle/>
                    <a:p>
                      <a:pPr algn="l" fontAlgn="ctr"/>
                      <a:r>
                        <a:rPr lang="en-US" sz="1800" b="1" i="0" u="none" strike="noStrike">
                          <a:solidFill>
                            <a:srgbClr val="000000"/>
                          </a:solidFill>
                          <a:effectLst/>
                          <a:latin typeface="Arial" panose="020B0604020202020204" pitchFamily="34" charset="0"/>
                        </a:rPr>
                        <a:t>Harn</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AE9F8"/>
                    </a:solidFill>
                  </a:tcPr>
                </a:tc>
                <a:extLst>
                  <a:ext uri="{0D108BD9-81ED-4DB2-BD59-A6C34878D82A}">
                    <a16:rowId xmlns:a16="http://schemas.microsoft.com/office/drawing/2014/main" val="1922016074"/>
                  </a:ext>
                </a:extLst>
              </a:tr>
              <a:tr h="303539">
                <a:tc>
                  <a:txBody>
                    <a:bodyPr/>
                    <a:lstStyle/>
                    <a:p>
                      <a:pPr algn="l" fontAlgn="ctr"/>
                      <a:r>
                        <a:rPr lang="en-US" sz="1800" b="0" i="0" u="none" strike="noStrike">
                          <a:solidFill>
                            <a:srgbClr val="000000"/>
                          </a:solidFill>
                          <a:effectLst/>
                          <a:latin typeface="Arial" panose="020B0604020202020204" pitchFamily="34" charset="0"/>
                        </a:rPr>
                        <a:t>Isabella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Cohen</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23845135"/>
                  </a:ext>
                </a:extLst>
              </a:tr>
              <a:tr h="303539">
                <a:tc>
                  <a:txBody>
                    <a:bodyPr/>
                    <a:lstStyle/>
                    <a:p>
                      <a:pPr algn="l" fontAlgn="ctr"/>
                      <a:r>
                        <a:rPr lang="en-US" sz="1800" b="0" i="0" u="none" strike="noStrike">
                          <a:solidFill>
                            <a:srgbClr val="000000"/>
                          </a:solidFill>
                          <a:effectLst/>
                          <a:latin typeface="Arial" panose="020B0604020202020204" pitchFamily="34" charset="0"/>
                        </a:rPr>
                        <a:t>Kari</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Hagemeyer</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89889262"/>
                  </a:ext>
                </a:extLst>
              </a:tr>
              <a:tr h="303539">
                <a:tc>
                  <a:txBody>
                    <a:bodyPr/>
                    <a:lstStyle/>
                    <a:p>
                      <a:pPr algn="l" fontAlgn="ctr"/>
                      <a:r>
                        <a:rPr lang="en-US" sz="1800" b="0" i="0" u="none" strike="noStrike">
                          <a:solidFill>
                            <a:srgbClr val="000000"/>
                          </a:solidFill>
                          <a:effectLst/>
                          <a:latin typeface="Arial" panose="020B0604020202020204" pitchFamily="34" charset="0"/>
                        </a:rPr>
                        <a:t>Joanna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Hermida</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68349578"/>
                  </a:ext>
                </a:extLst>
              </a:tr>
              <a:tr h="303539">
                <a:tc>
                  <a:txBody>
                    <a:bodyPr/>
                    <a:lstStyle/>
                    <a:p>
                      <a:pPr algn="l" fontAlgn="ctr"/>
                      <a:r>
                        <a:rPr lang="en-US" sz="1800" b="0" i="0" u="none" strike="noStrike">
                          <a:solidFill>
                            <a:srgbClr val="000000"/>
                          </a:solidFill>
                          <a:effectLst/>
                          <a:latin typeface="Arial" panose="020B0604020202020204" pitchFamily="34" charset="0"/>
                        </a:rPr>
                        <a:t>Jenny</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Mai-Hur</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47547706"/>
                  </a:ext>
                </a:extLst>
              </a:tr>
              <a:tr h="303539">
                <a:tc>
                  <a:txBody>
                    <a:bodyPr/>
                    <a:lstStyle/>
                    <a:p>
                      <a:pPr algn="l" fontAlgn="ctr"/>
                      <a:r>
                        <a:rPr lang="en-US" sz="1800" b="0" i="0" u="none" strike="noStrike">
                          <a:solidFill>
                            <a:srgbClr val="000000"/>
                          </a:solidFill>
                          <a:effectLst/>
                          <a:latin typeface="Arial" panose="020B0604020202020204" pitchFamily="34" charset="0"/>
                        </a:rPr>
                        <a:t>Angelica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Savarese</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93745745"/>
                  </a:ext>
                </a:extLst>
              </a:tr>
              <a:tr h="303539">
                <a:tc>
                  <a:txBody>
                    <a:bodyPr/>
                    <a:lstStyle/>
                    <a:p>
                      <a:pPr algn="l" fontAlgn="ctr"/>
                      <a:r>
                        <a:rPr lang="en-US" sz="1800" b="0" i="0" u="none" strike="noStrike">
                          <a:solidFill>
                            <a:srgbClr val="000000"/>
                          </a:solidFill>
                          <a:effectLst/>
                          <a:latin typeface="Arial" panose="020B0604020202020204" pitchFamily="34" charset="0"/>
                        </a:rPr>
                        <a:t>Maren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Tomblin</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8814763"/>
                  </a:ext>
                </a:extLst>
              </a:tr>
              <a:tr h="303539">
                <a:tc>
                  <a:txBody>
                    <a:bodyPr/>
                    <a:lstStyle/>
                    <a:p>
                      <a:pPr algn="l" fontAlgn="ctr"/>
                      <a:r>
                        <a:rPr lang="en-US" sz="1800" b="0" i="0" u="none" strike="noStrike">
                          <a:solidFill>
                            <a:srgbClr val="000000"/>
                          </a:solidFill>
                          <a:effectLst/>
                          <a:latin typeface="Arial" panose="020B0604020202020204" pitchFamily="34" charset="0"/>
                        </a:rPr>
                        <a:t>Erick</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Njue</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4655538"/>
                  </a:ext>
                </a:extLst>
              </a:tr>
              <a:tr h="303539">
                <a:tc>
                  <a:txBody>
                    <a:bodyPr/>
                    <a:lstStyle/>
                    <a:p>
                      <a:pPr algn="l" fontAlgn="ctr"/>
                      <a:r>
                        <a:rPr lang="en-US" sz="1800" b="0" i="0" u="none" strike="noStrike">
                          <a:solidFill>
                            <a:srgbClr val="000000"/>
                          </a:solidFill>
                          <a:effectLst/>
                          <a:latin typeface="Arial" panose="020B0604020202020204" pitchFamily="34" charset="0"/>
                        </a:rPr>
                        <a:t>Rafaela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Partida</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22524814"/>
                  </a:ext>
                </a:extLst>
              </a:tr>
              <a:tr h="303539">
                <a:tc>
                  <a:txBody>
                    <a:bodyPr/>
                    <a:lstStyle/>
                    <a:p>
                      <a:pPr algn="l" fontAlgn="ctr"/>
                      <a:r>
                        <a:rPr lang="en-US" sz="1800" b="1" i="0" u="none" strike="noStrike">
                          <a:solidFill>
                            <a:srgbClr val="000000"/>
                          </a:solidFill>
                          <a:effectLst/>
                          <a:latin typeface="Arial" panose="020B0604020202020204" pitchFamily="34" charset="0"/>
                        </a:rPr>
                        <a:t>Elisa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AE9F8"/>
                    </a:solidFill>
                  </a:tcPr>
                </a:tc>
                <a:tc>
                  <a:txBody>
                    <a:bodyPr/>
                    <a:lstStyle/>
                    <a:p>
                      <a:pPr algn="l" fontAlgn="ctr"/>
                      <a:r>
                        <a:rPr lang="en-US" sz="1800" b="1" i="0" u="none" strike="noStrike">
                          <a:solidFill>
                            <a:srgbClr val="000000"/>
                          </a:solidFill>
                          <a:effectLst/>
                          <a:latin typeface="Arial" panose="020B0604020202020204" pitchFamily="34" charset="0"/>
                        </a:rPr>
                        <a:t>Jamgochain</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AE9F8"/>
                    </a:solidFill>
                  </a:tcPr>
                </a:tc>
                <a:extLst>
                  <a:ext uri="{0D108BD9-81ED-4DB2-BD59-A6C34878D82A}">
                    <a16:rowId xmlns:a16="http://schemas.microsoft.com/office/drawing/2014/main" val="4242827576"/>
                  </a:ext>
                </a:extLst>
              </a:tr>
              <a:tr h="303539">
                <a:tc>
                  <a:txBody>
                    <a:bodyPr/>
                    <a:lstStyle/>
                    <a:p>
                      <a:pPr algn="l" fontAlgn="ctr"/>
                      <a:r>
                        <a:rPr lang="en-US" sz="1800" b="1" i="0" u="none" strike="noStrike">
                          <a:solidFill>
                            <a:srgbClr val="000000"/>
                          </a:solidFill>
                          <a:effectLst/>
                          <a:latin typeface="Arial" panose="020B0604020202020204" pitchFamily="34" charset="0"/>
                        </a:rPr>
                        <a:t>Kyle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AE9F8"/>
                    </a:solidFill>
                  </a:tcPr>
                </a:tc>
                <a:tc>
                  <a:txBody>
                    <a:bodyPr/>
                    <a:lstStyle/>
                    <a:p>
                      <a:pPr algn="l" fontAlgn="ctr"/>
                      <a:r>
                        <a:rPr lang="en-US" sz="1800" b="1" i="0" u="none" strike="noStrike">
                          <a:solidFill>
                            <a:srgbClr val="000000"/>
                          </a:solidFill>
                          <a:effectLst/>
                          <a:latin typeface="Arial" panose="020B0604020202020204" pitchFamily="34" charset="0"/>
                        </a:rPr>
                        <a:t>Reardon</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AE9F8"/>
                    </a:solidFill>
                  </a:tcPr>
                </a:tc>
                <a:extLst>
                  <a:ext uri="{0D108BD9-81ED-4DB2-BD59-A6C34878D82A}">
                    <a16:rowId xmlns:a16="http://schemas.microsoft.com/office/drawing/2014/main" val="2438785292"/>
                  </a:ext>
                </a:extLst>
              </a:tr>
              <a:tr h="303539">
                <a:tc>
                  <a:txBody>
                    <a:bodyPr/>
                    <a:lstStyle/>
                    <a:p>
                      <a:pPr algn="l" fontAlgn="ctr"/>
                      <a:r>
                        <a:rPr lang="en-US" sz="1800" b="0" i="0" u="none" strike="noStrike">
                          <a:solidFill>
                            <a:srgbClr val="000000"/>
                          </a:solidFill>
                          <a:effectLst/>
                          <a:latin typeface="Arial" panose="020B0604020202020204" pitchFamily="34" charset="0"/>
                        </a:rPr>
                        <a:t>Corrinne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Kaleese</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66454360"/>
                  </a:ext>
                </a:extLst>
              </a:tr>
              <a:tr h="303539">
                <a:tc>
                  <a:txBody>
                    <a:bodyPr/>
                    <a:lstStyle/>
                    <a:p>
                      <a:pPr algn="l" fontAlgn="ctr"/>
                      <a:r>
                        <a:rPr lang="en-US" sz="1800" b="0" i="0" u="none" strike="noStrike">
                          <a:solidFill>
                            <a:srgbClr val="000000"/>
                          </a:solidFill>
                          <a:effectLst/>
                          <a:latin typeface="Arial" panose="020B0604020202020204" pitchFamily="34" charset="0"/>
                        </a:rPr>
                        <a:t>Chelsea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Moreau</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8072380"/>
                  </a:ext>
                </a:extLst>
              </a:tr>
              <a:tr h="303539">
                <a:tc>
                  <a:txBody>
                    <a:bodyPr/>
                    <a:lstStyle/>
                    <a:p>
                      <a:pPr algn="l" fontAlgn="ctr"/>
                      <a:r>
                        <a:rPr lang="en-US" sz="1800" b="0" i="0" u="none" strike="noStrike">
                          <a:solidFill>
                            <a:srgbClr val="000000"/>
                          </a:solidFill>
                          <a:effectLst/>
                          <a:latin typeface="Arial" panose="020B0604020202020204" pitchFamily="34" charset="0"/>
                        </a:rPr>
                        <a:t>Anjana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Sahay</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51077461"/>
                  </a:ext>
                </a:extLst>
              </a:tr>
              <a:tr h="303539">
                <a:tc>
                  <a:txBody>
                    <a:bodyPr/>
                    <a:lstStyle/>
                    <a:p>
                      <a:pPr algn="l" fontAlgn="ctr"/>
                      <a:r>
                        <a:rPr lang="en-US" sz="1800" b="0" i="0" u="none" strike="noStrike">
                          <a:solidFill>
                            <a:srgbClr val="000000"/>
                          </a:solidFill>
                          <a:effectLst/>
                          <a:latin typeface="Arial" panose="020B0604020202020204" pitchFamily="34" charset="0"/>
                        </a:rPr>
                        <a:t>Ellie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Weinman</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87306014"/>
                  </a:ext>
                </a:extLst>
              </a:tr>
              <a:tr h="303539">
                <a:tc>
                  <a:txBody>
                    <a:bodyPr/>
                    <a:lstStyle/>
                    <a:p>
                      <a:pPr algn="l" fontAlgn="ctr"/>
                      <a:r>
                        <a:rPr lang="en-US" sz="1800" b="0" i="0" u="none" strike="noStrike">
                          <a:solidFill>
                            <a:srgbClr val="000000"/>
                          </a:solidFill>
                          <a:effectLst/>
                          <a:latin typeface="Arial" panose="020B0604020202020204" pitchFamily="34" charset="0"/>
                        </a:rPr>
                        <a:t>Audra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Johnston-Zamora</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47715978"/>
                  </a:ext>
                </a:extLst>
              </a:tr>
              <a:tr h="303539">
                <a:tc>
                  <a:txBody>
                    <a:bodyPr/>
                    <a:lstStyle/>
                    <a:p>
                      <a:pPr algn="l" fontAlgn="ctr"/>
                      <a:r>
                        <a:rPr lang="en-US" sz="1800" b="0" i="0" u="none" strike="noStrike">
                          <a:solidFill>
                            <a:srgbClr val="000000"/>
                          </a:solidFill>
                          <a:effectLst/>
                          <a:latin typeface="Arial" panose="020B0604020202020204" pitchFamily="34" charset="0"/>
                        </a:rPr>
                        <a:t>Morgan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800" b="0" i="0" u="none" strike="noStrike">
                          <a:solidFill>
                            <a:srgbClr val="000000"/>
                          </a:solidFill>
                          <a:effectLst/>
                          <a:latin typeface="Arial" panose="020B0604020202020204" pitchFamily="34" charset="0"/>
                        </a:rPr>
                        <a:t>Caldwell</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723518"/>
                  </a:ext>
                </a:extLst>
              </a:tr>
              <a:tr h="303539">
                <a:tc>
                  <a:txBody>
                    <a:bodyPr/>
                    <a:lstStyle/>
                    <a:p>
                      <a:pPr algn="l" fontAlgn="ctr"/>
                      <a:r>
                        <a:rPr lang="en-US" sz="1800" b="0" i="0" u="none" strike="noStrike">
                          <a:solidFill>
                            <a:srgbClr val="000000"/>
                          </a:solidFill>
                          <a:effectLst/>
                          <a:latin typeface="Arial" panose="020B0604020202020204" pitchFamily="34" charset="0"/>
                        </a:rPr>
                        <a:t>Kaitlyn</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en-US" sz="1800" b="0" i="0" u="none" strike="noStrike">
                          <a:solidFill>
                            <a:srgbClr val="000000"/>
                          </a:solidFill>
                          <a:effectLst/>
                          <a:latin typeface="Arial" panose="020B0604020202020204" pitchFamily="34" charset="0"/>
                        </a:rPr>
                        <a:t>Crowley</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22310"/>
                  </a:ext>
                </a:extLst>
              </a:tr>
            </a:tbl>
          </a:graphicData>
        </a:graphic>
      </p:graphicFrame>
      <p:sp>
        <p:nvSpPr>
          <p:cNvPr id="11" name="TextBox 10">
            <a:extLst>
              <a:ext uri="{FF2B5EF4-FFF2-40B4-BE49-F238E27FC236}">
                <a16:creationId xmlns:a16="http://schemas.microsoft.com/office/drawing/2014/main" id="{494342F8-F738-B64F-488A-7E693F9132FF}"/>
              </a:ext>
            </a:extLst>
          </p:cNvPr>
          <p:cNvSpPr txBox="1"/>
          <p:nvPr/>
        </p:nvSpPr>
        <p:spPr>
          <a:xfrm>
            <a:off x="3955967" y="3098716"/>
            <a:ext cx="112394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Special Education, Special Education Early Intervention, School Psychology</a:t>
            </a:r>
            <a:endParaRPr lang="en-US" sz="2800"/>
          </a:p>
        </p:txBody>
      </p:sp>
    </p:spTree>
    <p:extLst>
      <p:ext uri="{BB962C8B-B14F-4D97-AF65-F5344CB8AC3E}">
        <p14:creationId xmlns:p14="http://schemas.microsoft.com/office/powerpoint/2010/main" val="69572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2547002" y="489781"/>
            <a:ext cx="12784948" cy="2088264"/>
          </a:xfrm>
          <a:prstGeom prst="rect">
            <a:avLst/>
          </a:prstGeom>
        </p:spPr>
        <p:txBody>
          <a:bodyPr wrap="square" lIns="0" tIns="0" rIns="0" bIns="0" rtlCol="0" anchor="t">
            <a:spAutoFit/>
          </a:bodyPr>
          <a:lstStyle/>
          <a:p>
            <a:pPr>
              <a:lnSpc>
                <a:spcPts val="19600"/>
              </a:lnSpc>
            </a:pPr>
            <a:r>
              <a:rPr lang="en-US" sz="6000">
                <a:solidFill>
                  <a:srgbClr val="726151"/>
                </a:solidFill>
                <a:ea typeface="Angella White"/>
                <a:cs typeface="Angella White"/>
                <a:sym typeface="Angella White"/>
              </a:rPr>
              <a:t>                     </a:t>
            </a:r>
            <a:endParaRPr lang="en-US" sz="3200">
              <a:solidFill>
                <a:srgbClr val="726151"/>
              </a:solidFill>
            </a:endParaRPr>
          </a:p>
        </p:txBody>
      </p:sp>
      <p:sp>
        <p:nvSpPr>
          <p:cNvPr id="4" name="Freeform 4"/>
          <p:cNvSpPr/>
          <p:nvPr/>
        </p:nvSpPr>
        <p:spPr>
          <a:xfrm rot="17534046">
            <a:off x="14494457" y="7532744"/>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363955" flipH="1">
            <a:off x="144799" y="69634"/>
            <a:ext cx="2820834" cy="3955352"/>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5504F7D8-1AFB-CC54-C224-CADF2845581B}"/>
              </a:ext>
            </a:extLst>
          </p:cNvPr>
          <p:cNvSpPr txBox="1"/>
          <p:nvPr/>
        </p:nvSpPr>
        <p:spPr>
          <a:xfrm>
            <a:off x="578224" y="4875313"/>
            <a:ext cx="17521517" cy="3170099"/>
          </a:xfrm>
          <a:prstGeom prst="rect">
            <a:avLst/>
          </a:prstGeom>
          <a:noFill/>
        </p:spPr>
        <p:txBody>
          <a:bodyPr wrap="square" lIns="91440" tIns="45720" rIns="91440" bIns="45720" anchor="t">
            <a:spAutoFit/>
          </a:bodyPr>
          <a:lstStyle/>
          <a:p>
            <a:pPr algn="l" rtl="0" fontAlgn="base"/>
            <a:r>
              <a:rPr lang="en-US" sz="4000" b="0" i="0">
                <a:solidFill>
                  <a:srgbClr val="000000"/>
                </a:solidFill>
                <a:effectLst/>
                <a:latin typeface="Calibri Light"/>
                <a:ea typeface="Calibri Light"/>
                <a:cs typeface="Calibri Light"/>
              </a:rPr>
              <a:t>Consider one of the following… Share out.  </a:t>
            </a:r>
          </a:p>
          <a:p>
            <a:pPr algn="l" rtl="0" fontAlgn="base"/>
            <a:endParaRPr lang="en-US" sz="4000" b="0" i="0">
              <a:solidFill>
                <a:srgbClr val="000000"/>
              </a:solidFill>
              <a:effectLst/>
              <a:latin typeface="Calibri Light" panose="020F0302020204030204" pitchFamily="34" charset="0"/>
            </a:endParaRPr>
          </a:p>
          <a:p>
            <a:pPr fontAlgn="base">
              <a:buFont typeface="+mj-lt"/>
              <a:buAutoNum type="arabicPeriod"/>
            </a:pPr>
            <a:r>
              <a:rPr lang="en-US" sz="4000">
                <a:solidFill>
                  <a:srgbClr val="000000"/>
                </a:solidFill>
                <a:latin typeface="Calibri Light"/>
                <a:ea typeface="Calibri Light"/>
                <a:cs typeface="Calibri Light"/>
              </a:rPr>
              <a:t> </a:t>
            </a:r>
            <a:r>
              <a:rPr lang="en-US" sz="4000" b="0" i="0">
                <a:solidFill>
                  <a:srgbClr val="000000"/>
                </a:solidFill>
                <a:effectLst/>
                <a:latin typeface="Calibri Light"/>
                <a:ea typeface="Calibri Light"/>
                <a:cs typeface="Calibri Light"/>
              </a:rPr>
              <a:t>One thing about my SEL work that I’m proud of is ___ because ___.   </a:t>
            </a:r>
          </a:p>
          <a:p>
            <a:pPr fontAlgn="base">
              <a:buFont typeface="+mj-lt"/>
              <a:buAutoNum type="arabicPeriod" startAt="2"/>
            </a:pPr>
            <a:r>
              <a:rPr lang="en-US" sz="4000">
                <a:solidFill>
                  <a:srgbClr val="000000"/>
                </a:solidFill>
                <a:latin typeface="Calibri Light"/>
                <a:ea typeface="Calibri Light"/>
                <a:cs typeface="Calibri Light"/>
              </a:rPr>
              <a:t> </a:t>
            </a:r>
            <a:r>
              <a:rPr lang="en-US" sz="4000" b="0" i="0">
                <a:solidFill>
                  <a:srgbClr val="000000"/>
                </a:solidFill>
                <a:effectLst/>
                <a:latin typeface="Calibri Light"/>
                <a:ea typeface="Calibri Light"/>
                <a:cs typeface="Calibri Light"/>
              </a:rPr>
              <a:t>One way I can see SEL connect to life outside the classroom is ___ because ___.   </a:t>
            </a:r>
          </a:p>
          <a:p>
            <a:pPr fontAlgn="base">
              <a:buFont typeface="+mj-lt"/>
              <a:buAutoNum type="arabicPeriod" startAt="3"/>
            </a:pPr>
            <a:r>
              <a:rPr lang="en-US" sz="4000">
                <a:solidFill>
                  <a:srgbClr val="000000"/>
                </a:solidFill>
                <a:latin typeface="Calibri Light"/>
                <a:ea typeface="Calibri Light"/>
                <a:cs typeface="Calibri Light"/>
              </a:rPr>
              <a:t> </a:t>
            </a:r>
            <a:r>
              <a:rPr lang="en-US" sz="4000" b="0" i="0">
                <a:solidFill>
                  <a:srgbClr val="000000"/>
                </a:solidFill>
                <a:effectLst/>
                <a:latin typeface="Calibri Light"/>
                <a:ea typeface="Calibri Light"/>
                <a:cs typeface="Calibri Light"/>
              </a:rPr>
              <a:t>To feel more successful in my SEL implementation, I need _________.</a:t>
            </a:r>
          </a:p>
        </p:txBody>
      </p:sp>
      <p:sp>
        <p:nvSpPr>
          <p:cNvPr id="6" name="Freeform 9">
            <a:extLst>
              <a:ext uri="{FF2B5EF4-FFF2-40B4-BE49-F238E27FC236}">
                <a16:creationId xmlns:a16="http://schemas.microsoft.com/office/drawing/2014/main" id="{974128FA-9D76-87F5-A01C-D9A298C0042A}"/>
              </a:ext>
            </a:extLst>
          </p:cNvPr>
          <p:cNvSpPr/>
          <p:nvPr/>
        </p:nvSpPr>
        <p:spPr>
          <a:xfrm>
            <a:off x="4801610" y="1531803"/>
            <a:ext cx="9687065" cy="1254608"/>
          </a:xfrm>
          <a:custGeom>
            <a:avLst/>
            <a:gdLst/>
            <a:ahLst/>
            <a:cxnLst/>
            <a:rect l="l" t="t" r="r" b="b"/>
            <a:pathLst>
              <a:path w="6011916" h="1254608">
                <a:moveTo>
                  <a:pt x="0" y="0"/>
                </a:moveTo>
                <a:lnTo>
                  <a:pt x="6011915" y="0"/>
                </a:lnTo>
                <a:lnTo>
                  <a:pt x="6011915" y="1254609"/>
                </a:lnTo>
                <a:lnTo>
                  <a:pt x="0" y="12546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lIns="91440" tIns="45720" rIns="91440" bIns="45720" anchor="t"/>
          <a:lstStyle/>
          <a:p>
            <a:r>
              <a:rPr lang="en-US" sz="4000">
                <a:solidFill>
                  <a:schemeClr val="bg2">
                    <a:lumMod val="49000"/>
                  </a:schemeClr>
                </a:solidFill>
              </a:rPr>
              <a:t>                 </a:t>
            </a:r>
            <a:r>
              <a:rPr lang="en-US" sz="4400" b="1">
                <a:solidFill>
                  <a:schemeClr val="bg2">
                    <a:lumMod val="49000"/>
                  </a:schemeClr>
                </a:solidFill>
              </a:rPr>
              <a:t>Optimistic Closure</a:t>
            </a:r>
            <a:endParaRPr lang="en-US" sz="4400" b="1">
              <a:solidFill>
                <a:schemeClr val="bg2">
                  <a:lumMod val="49000"/>
                </a:schemeClr>
              </a:solidFill>
              <a:ea typeface="Calibri"/>
              <a:cs typeface="Calibri"/>
            </a:endParaRPr>
          </a:p>
        </p:txBody>
      </p:sp>
    </p:spTree>
    <p:extLst>
      <p:ext uri="{BB962C8B-B14F-4D97-AF65-F5344CB8AC3E}">
        <p14:creationId xmlns:p14="http://schemas.microsoft.com/office/powerpoint/2010/main" val="2013201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TextBox 3"/>
          <p:cNvSpPr txBox="1"/>
          <p:nvPr/>
        </p:nvSpPr>
        <p:spPr>
          <a:xfrm>
            <a:off x="1983019" y="142875"/>
            <a:ext cx="14060926" cy="4601773"/>
          </a:xfrm>
          <a:prstGeom prst="rect">
            <a:avLst/>
          </a:prstGeom>
        </p:spPr>
        <p:txBody>
          <a:bodyPr wrap="square" lIns="0" tIns="0" rIns="0" bIns="0" rtlCol="0" anchor="t">
            <a:spAutoFit/>
          </a:bodyPr>
          <a:lstStyle/>
          <a:p>
            <a:pPr algn="ctr">
              <a:lnSpc>
                <a:spcPts val="19600"/>
              </a:lnSpc>
            </a:pPr>
            <a:r>
              <a:rPr lang="en-US" sz="4400" b="1">
                <a:solidFill>
                  <a:srgbClr val="726151"/>
                </a:solidFill>
                <a:ea typeface="Angella White"/>
                <a:cs typeface="Angella White"/>
                <a:sym typeface="Angella White"/>
              </a:rPr>
              <a:t>Take away</a:t>
            </a:r>
            <a:endParaRPr lang="en-US" sz="4400" b="1">
              <a:solidFill>
                <a:srgbClr val="726151"/>
              </a:solidFill>
              <a:ea typeface="Angella White"/>
              <a:cs typeface="Angella White"/>
            </a:endParaRPr>
          </a:p>
          <a:p>
            <a:pPr algn="ctr">
              <a:lnSpc>
                <a:spcPts val="19600"/>
              </a:lnSpc>
            </a:pPr>
            <a:endParaRPr lang="en-US" sz="6000" b="1">
              <a:solidFill>
                <a:srgbClr val="726151"/>
              </a:solidFill>
              <a:ea typeface="Angella White"/>
              <a:cs typeface="Angella White"/>
            </a:endParaRPr>
          </a:p>
        </p:txBody>
      </p:sp>
      <p:sp>
        <p:nvSpPr>
          <p:cNvPr id="4" name="Freeform 4"/>
          <p:cNvSpPr/>
          <p:nvPr/>
        </p:nvSpPr>
        <p:spPr>
          <a:xfrm rot="2160000">
            <a:off x="15608956" y="6817732"/>
            <a:ext cx="2510063" cy="3565980"/>
          </a:xfrm>
          <a:custGeom>
            <a:avLst/>
            <a:gdLst/>
            <a:ahLst/>
            <a:cxnLst/>
            <a:rect l="l" t="t" r="r" b="b"/>
            <a:pathLst>
              <a:path w="3616776" h="7883980">
                <a:moveTo>
                  <a:pt x="0" y="0"/>
                </a:moveTo>
                <a:lnTo>
                  <a:pt x="3616776" y="0"/>
                </a:lnTo>
                <a:lnTo>
                  <a:pt x="3616776" y="7883980"/>
                </a:lnTo>
                <a:lnTo>
                  <a:pt x="0" y="7883980"/>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4368370">
            <a:off x="342813" y="1920291"/>
            <a:ext cx="2689927" cy="1649410"/>
          </a:xfrm>
          <a:custGeom>
            <a:avLst/>
            <a:gdLst/>
            <a:ahLst/>
            <a:cxnLst/>
            <a:rect l="l" t="t" r="r" b="b"/>
            <a:pathLst>
              <a:path w="2689927" h="1649410">
                <a:moveTo>
                  <a:pt x="0" y="0"/>
                </a:moveTo>
                <a:lnTo>
                  <a:pt x="2689928" y="0"/>
                </a:lnTo>
                <a:lnTo>
                  <a:pt x="2689928" y="1649410"/>
                </a:lnTo>
                <a:lnTo>
                  <a:pt x="0" y="1649410"/>
                </a:lnTo>
                <a:lnTo>
                  <a:pt x="0" y="0"/>
                </a:lnTo>
                <a:close/>
              </a:path>
            </a:pathLst>
          </a:custGeom>
          <a:blipFill>
            <a:blip r:embed="rId5">
              <a:extLst>
                <a:ext uri="{96DAC541-7B7A-43D3-8B79-37D633B846F1}">
                  <asvg:svgBlip xmlns:asvg="http://schemas.microsoft.com/office/drawing/2016/SVG/main" r:embed="rId6"/>
                </a:ext>
              </a:extLst>
            </a:blip>
            <a:stretch>
              <a:fillRect l="-74740"/>
            </a:stretch>
          </a:blipFill>
        </p:spPr>
        <p:txBody>
          <a:bodyPr/>
          <a:lstStyle/>
          <a:p>
            <a:endParaRPr lang="en-US"/>
          </a:p>
        </p:txBody>
      </p:sp>
      <p:sp>
        <p:nvSpPr>
          <p:cNvPr id="7" name="Freeform 7"/>
          <p:cNvSpPr/>
          <p:nvPr/>
        </p:nvSpPr>
        <p:spPr>
          <a:xfrm rot="8309932" flipV="1">
            <a:off x="243439" y="4396413"/>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2857DA96-3CF9-6E9A-CC2A-26E6E5EAD30C}"/>
              </a:ext>
            </a:extLst>
          </p:cNvPr>
          <p:cNvSpPr txBox="1"/>
          <p:nvPr/>
        </p:nvSpPr>
        <p:spPr>
          <a:xfrm>
            <a:off x="2726966" y="6217784"/>
            <a:ext cx="13771417" cy="1692771"/>
          </a:xfrm>
          <a:prstGeom prst="rect">
            <a:avLst/>
          </a:prstGeom>
          <a:noFill/>
        </p:spPr>
        <p:txBody>
          <a:bodyPr wrap="square" lIns="91440" tIns="45720" rIns="91440" bIns="45720" anchor="t">
            <a:spAutoFit/>
          </a:bodyPr>
          <a:lstStyle/>
          <a:p>
            <a:r>
              <a:rPr lang="en-US" sz="3200">
                <a:solidFill>
                  <a:srgbClr val="000000"/>
                </a:solidFill>
              </a:rPr>
              <a:t>This document is linked in on the COE Learning Institue website and found here:</a:t>
            </a:r>
            <a:r>
              <a:rPr lang="en-US" sz="4800">
                <a:solidFill>
                  <a:srgbClr val="000000"/>
                </a:solidFill>
              </a:rPr>
              <a:t> </a:t>
            </a:r>
            <a:r>
              <a:rPr lang="en-US" sz="2800" b="0" i="0" u="sng" strike="noStrike">
                <a:solidFill>
                  <a:srgbClr val="467886"/>
                </a:solidFill>
                <a:effectLst/>
                <a:hlinkClick r:id="rId9"/>
              </a:rPr>
              <a:t>https://docs.google.com/presentation/d/1lKrq6x5K_YFKqs6z_hH4maoabltO4o5Hh3iEtFimRVY/present#slide=id.gaf6fc44f7f_0_492</a:t>
            </a:r>
            <a:r>
              <a:rPr lang="en-US" sz="2800" b="0" i="0">
                <a:solidFill>
                  <a:srgbClr val="000000"/>
                </a:solidFill>
                <a:effectLst/>
              </a:rPr>
              <a:t>  </a:t>
            </a:r>
            <a:endParaRPr lang="en-US" sz="2800">
              <a:ea typeface="Calibri"/>
              <a:cs typeface="Calibri"/>
            </a:endParaRPr>
          </a:p>
        </p:txBody>
      </p:sp>
      <p:sp>
        <p:nvSpPr>
          <p:cNvPr id="5" name="TextBox 4">
            <a:extLst>
              <a:ext uri="{FF2B5EF4-FFF2-40B4-BE49-F238E27FC236}">
                <a16:creationId xmlns:a16="http://schemas.microsoft.com/office/drawing/2014/main" id="{568175D7-A411-CFC1-E6F6-124526AA5341}"/>
              </a:ext>
            </a:extLst>
          </p:cNvPr>
          <p:cNvSpPr txBox="1"/>
          <p:nvPr/>
        </p:nvSpPr>
        <p:spPr>
          <a:xfrm>
            <a:off x="2873829" y="2914651"/>
            <a:ext cx="1428205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alibri Light"/>
              </a:rPr>
              <a:t>10 Phrases to Build Positive Academic Mindsets </a:t>
            </a:r>
            <a:endParaRPr lang="en-US" sz="3200">
              <a:latin typeface="Calibri"/>
              <a:ea typeface="Calibri"/>
              <a:cs typeface="Calibri"/>
            </a:endParaRPr>
          </a:p>
          <a:p>
            <a:r>
              <a:rPr lang="en-US" sz="3200">
                <a:latin typeface="Calibri Light"/>
              </a:rPr>
              <a:t> </a:t>
            </a:r>
            <a:r>
              <a:rPr lang="en-US" sz="3200" u="sng">
                <a:solidFill>
                  <a:srgbClr val="467886"/>
                </a:solidFill>
                <a:latin typeface="Calibri Light"/>
                <a:ea typeface="Calibri Light"/>
                <a:cs typeface="Calibri Light"/>
                <a:hlinkClick r:id="rId10"/>
              </a:rPr>
              <a:t>https://schoolguide.casel.org/focus-area-3/classroom/integration-of-sel-and-instruction/</a:t>
            </a:r>
            <a:r>
              <a:rPr lang="en-US" sz="3200">
                <a:latin typeface="Calibri Light"/>
                <a:ea typeface="Calibri Light"/>
                <a:cs typeface="Calibri Light"/>
              </a:rPr>
              <a:t> </a:t>
            </a:r>
          </a:p>
          <a:p>
            <a:endParaRPr lang="en-US" sz="3200">
              <a:latin typeface="Calibri Light"/>
              <a:ea typeface="Calibri"/>
              <a:cs typeface="Calibri Light"/>
            </a:endParaRPr>
          </a:p>
          <a:p>
            <a:r>
              <a:rPr lang="en-US" sz="3200">
                <a:latin typeface="Calibri Light"/>
                <a:ea typeface="Calibri"/>
                <a:cs typeface="Calibri Light"/>
              </a:rPr>
              <a:t>This resource has an SEL integrated lesson planning checklist</a:t>
            </a:r>
            <a:endParaRPr lang="en-US" sz="3200">
              <a:ea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Freeform 3"/>
          <p:cNvSpPr/>
          <p:nvPr/>
        </p:nvSpPr>
        <p:spPr>
          <a:xfrm rot="10537921">
            <a:off x="13054797" y="751220"/>
            <a:ext cx="4700392" cy="1649410"/>
          </a:xfrm>
          <a:custGeom>
            <a:avLst/>
            <a:gdLst/>
            <a:ahLst/>
            <a:cxnLst/>
            <a:rect l="l" t="t" r="r" b="b"/>
            <a:pathLst>
              <a:path w="4700392" h="1649410">
                <a:moveTo>
                  <a:pt x="0" y="0"/>
                </a:moveTo>
                <a:lnTo>
                  <a:pt x="4700392" y="0"/>
                </a:lnTo>
                <a:lnTo>
                  <a:pt x="4700392" y="1649410"/>
                </a:lnTo>
                <a:lnTo>
                  <a:pt x="0" y="1649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2940000" flipH="1">
            <a:off x="1086452" y="-88487"/>
            <a:ext cx="1826281" cy="3349471"/>
          </a:xfrm>
          <a:custGeom>
            <a:avLst/>
            <a:gdLst/>
            <a:ahLst/>
            <a:cxnLst/>
            <a:rect l="l" t="t" r="r" b="b"/>
            <a:pathLst>
              <a:path w="3350281" h="7303064">
                <a:moveTo>
                  <a:pt x="3350281" y="0"/>
                </a:moveTo>
                <a:lnTo>
                  <a:pt x="0" y="0"/>
                </a:lnTo>
                <a:lnTo>
                  <a:pt x="0" y="7303063"/>
                </a:lnTo>
                <a:lnTo>
                  <a:pt x="3350281" y="7303063"/>
                </a:lnTo>
                <a:lnTo>
                  <a:pt x="3350281"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4596723" y="-470647"/>
            <a:ext cx="8783101" cy="2067938"/>
          </a:xfrm>
          <a:prstGeom prst="rect">
            <a:avLst/>
          </a:prstGeom>
        </p:spPr>
        <p:txBody>
          <a:bodyPr wrap="square" lIns="0" tIns="0" rIns="0" bIns="0" rtlCol="0" anchor="t">
            <a:spAutoFit/>
          </a:bodyPr>
          <a:lstStyle/>
          <a:p>
            <a:pPr algn="ctr">
              <a:lnSpc>
                <a:spcPts val="19600"/>
              </a:lnSpc>
            </a:pPr>
            <a:r>
              <a:rPr lang="en-US" sz="5400">
                <a:solidFill>
                  <a:srgbClr val="726151"/>
                </a:solidFill>
                <a:ea typeface="Angella White"/>
                <a:cs typeface="Angella White"/>
                <a:sym typeface="Angella White"/>
              </a:rPr>
              <a:t>Additional Resources</a:t>
            </a:r>
          </a:p>
        </p:txBody>
      </p:sp>
      <p:sp>
        <p:nvSpPr>
          <p:cNvPr id="15" name="TextBox 14">
            <a:extLst>
              <a:ext uri="{FF2B5EF4-FFF2-40B4-BE49-F238E27FC236}">
                <a16:creationId xmlns:a16="http://schemas.microsoft.com/office/drawing/2014/main" id="{008A4072-2E5E-8881-AE53-BD74347F6009}"/>
              </a:ext>
            </a:extLst>
          </p:cNvPr>
          <p:cNvSpPr txBox="1"/>
          <p:nvPr/>
        </p:nvSpPr>
        <p:spPr>
          <a:xfrm>
            <a:off x="685800" y="2694287"/>
            <a:ext cx="16916400" cy="8108758"/>
          </a:xfrm>
          <a:prstGeom prst="rect">
            <a:avLst/>
          </a:prstGeom>
          <a:noFill/>
        </p:spPr>
        <p:txBody>
          <a:bodyPr wrap="square" lIns="91440" tIns="45720" rIns="91440" bIns="45720" anchor="t">
            <a:spAutoFit/>
          </a:bodyPr>
          <a:lstStyle/>
          <a:p>
            <a:pPr algn="l" rtl="0" fontAlgn="base">
              <a:buFont typeface="+mj-lt"/>
              <a:buAutoNum type="arabicPeriod"/>
            </a:pPr>
            <a:r>
              <a:rPr lang="en-US" sz="3600" b="0" i="0">
                <a:solidFill>
                  <a:srgbClr val="000000"/>
                </a:solidFill>
                <a:effectLst/>
              </a:rPr>
              <a:t>  Student Survey | How I feel about my classroom/school  </a:t>
            </a:r>
            <a:r>
              <a:rPr lang="en-US" sz="3600" b="0" i="0" u="sng" strike="noStrike" dirty="0">
                <a:solidFill>
                  <a:srgbClr val="467886"/>
                </a:solidFill>
                <a:effectLst/>
                <a:hlinkClick r:id="rId7"/>
              </a:rPr>
              <a:t>https://schoolguide.casel.org/resource/student-survey-how-i-feel-about-my-classroom-and-school/</a:t>
            </a:r>
            <a:r>
              <a:rPr lang="en-US" sz="3600" b="0" i="0">
                <a:solidFill>
                  <a:srgbClr val="000000"/>
                </a:solidFill>
                <a:effectLst/>
              </a:rPr>
              <a:t>  </a:t>
            </a:r>
            <a:endParaRPr lang="en-US">
              <a:ea typeface="Calibri"/>
              <a:cs typeface="Calibri"/>
            </a:endParaRPr>
          </a:p>
          <a:p>
            <a:pPr algn="l" rtl="0" fontAlgn="base"/>
            <a:endParaRPr lang="en-US" sz="1000" b="0" i="0">
              <a:solidFill>
                <a:srgbClr val="000000"/>
              </a:solidFill>
              <a:effectLst/>
            </a:endParaRPr>
          </a:p>
          <a:p>
            <a:pPr algn="l" rtl="0" fontAlgn="base">
              <a:buFont typeface="+mj-lt"/>
              <a:buAutoNum type="arabicPeriod" startAt="2"/>
            </a:pPr>
            <a:r>
              <a:rPr lang="en-US" sz="3600" b="0" i="0" dirty="0">
                <a:solidFill>
                  <a:srgbClr val="000000"/>
                </a:solidFill>
                <a:effectLst/>
              </a:rPr>
              <a:t> Data Reflection Protocol (for above survey) </a:t>
            </a:r>
            <a:r>
              <a:rPr lang="en-US" sz="3600" b="0" i="0" u="sng" strike="noStrike" dirty="0">
                <a:solidFill>
                  <a:srgbClr val="467886"/>
                </a:solidFill>
                <a:effectLst/>
                <a:hlinkClick r:id="rId8"/>
              </a:rPr>
              <a:t>https://schoolguide.casel.org/resource/sel-data-reflection-protocol/</a:t>
            </a:r>
            <a:r>
              <a:rPr lang="en-US" sz="3600" b="0" i="0" dirty="0">
                <a:solidFill>
                  <a:srgbClr val="000000"/>
                </a:solidFill>
                <a:effectLst/>
              </a:rPr>
              <a:t>    </a:t>
            </a:r>
            <a:endParaRPr lang="en-US" sz="3600" b="0" i="0" dirty="0">
              <a:solidFill>
                <a:srgbClr val="000000"/>
              </a:solidFill>
              <a:effectLst/>
              <a:ea typeface="Calibri"/>
              <a:cs typeface="Calibri"/>
            </a:endParaRPr>
          </a:p>
          <a:p>
            <a:pPr algn="l" rtl="0" fontAlgn="base"/>
            <a:endParaRPr lang="en-US" sz="1000" b="0" i="0">
              <a:solidFill>
                <a:srgbClr val="000000"/>
              </a:solidFill>
              <a:effectLst/>
            </a:endParaRPr>
          </a:p>
          <a:p>
            <a:pPr algn="l" rtl="0" fontAlgn="base">
              <a:buFont typeface="+mj-lt"/>
              <a:buAutoNum type="arabicPeriod" startAt="3"/>
            </a:pPr>
            <a:r>
              <a:rPr lang="en-US" sz="3600" b="0" i="0" dirty="0">
                <a:solidFill>
                  <a:srgbClr val="000000"/>
                </a:solidFill>
                <a:effectLst/>
              </a:rPr>
              <a:t> Indigenous SEL Practices  </a:t>
            </a:r>
            <a:r>
              <a:rPr lang="en-US" sz="3600" b="0" i="0" u="sng" strike="noStrike" dirty="0">
                <a:solidFill>
                  <a:srgbClr val="467886"/>
                </a:solidFill>
                <a:effectLst/>
                <a:hlinkClick r:id="rId9"/>
              </a:rPr>
              <a:t>https://ospi.k12.wa.us/sites/default/files/2023-10/incorporating_indigenous_practices_508c.pdf</a:t>
            </a:r>
            <a:r>
              <a:rPr lang="en-US" sz="3600" b="0" i="0" dirty="0">
                <a:solidFill>
                  <a:srgbClr val="000000"/>
                </a:solidFill>
                <a:effectLst/>
              </a:rPr>
              <a:t> </a:t>
            </a:r>
            <a:endParaRPr lang="en-US" sz="3600" b="0" i="0" dirty="0">
              <a:solidFill>
                <a:srgbClr val="000000"/>
              </a:solidFill>
              <a:effectLst/>
              <a:ea typeface="Calibri"/>
              <a:cs typeface="Calibri"/>
            </a:endParaRPr>
          </a:p>
          <a:p>
            <a:pPr algn="l" rtl="0" fontAlgn="base"/>
            <a:endParaRPr lang="en-US" sz="1000" b="0" i="0">
              <a:solidFill>
                <a:srgbClr val="000000"/>
              </a:solidFill>
              <a:effectLst/>
            </a:endParaRPr>
          </a:p>
          <a:p>
            <a:pPr algn="l" rtl="0" fontAlgn="base">
              <a:buFont typeface="+mj-lt"/>
              <a:buAutoNum type="arabicPeriod" startAt="4"/>
            </a:pPr>
            <a:r>
              <a:rPr lang="en-US" sz="3600" b="0" i="0" dirty="0">
                <a:solidFill>
                  <a:srgbClr val="000000"/>
                </a:solidFill>
                <a:effectLst/>
              </a:rPr>
              <a:t> NIEA: </a:t>
            </a:r>
            <a:r>
              <a:rPr lang="en-US" sz="3600" b="0" i="0" u="sng" strike="noStrike" dirty="0">
                <a:solidFill>
                  <a:srgbClr val="467886"/>
                </a:solidFill>
                <a:effectLst/>
                <a:hlinkClick r:id="rId10"/>
              </a:rPr>
              <a:t>https://www.niea.org/whole-child-approach</a:t>
            </a:r>
            <a:r>
              <a:rPr lang="en-US" sz="3600" b="0" i="0" dirty="0">
                <a:solidFill>
                  <a:srgbClr val="000000"/>
                </a:solidFill>
                <a:effectLst/>
              </a:rPr>
              <a:t> </a:t>
            </a:r>
            <a:endParaRPr lang="en-US" sz="3600" b="0" i="0" dirty="0">
              <a:solidFill>
                <a:srgbClr val="000000"/>
              </a:solidFill>
              <a:effectLst/>
              <a:ea typeface="Calibri"/>
              <a:cs typeface="Calibri"/>
            </a:endParaRPr>
          </a:p>
          <a:p>
            <a:pPr algn="l" rtl="0" fontAlgn="base"/>
            <a:endParaRPr lang="en-US" sz="1000" b="0" i="0">
              <a:solidFill>
                <a:srgbClr val="000000"/>
              </a:solidFill>
              <a:effectLst/>
            </a:endParaRPr>
          </a:p>
          <a:p>
            <a:pPr algn="l" rtl="0" fontAlgn="base">
              <a:buFont typeface="+mj-lt"/>
              <a:buAutoNum type="arabicPeriod" startAt="5"/>
            </a:pPr>
            <a:r>
              <a:rPr lang="en-US" sz="3600" b="0" i="0" dirty="0">
                <a:solidFill>
                  <a:srgbClr val="000000"/>
                </a:solidFill>
                <a:effectLst/>
              </a:rPr>
              <a:t> Article: </a:t>
            </a:r>
            <a:r>
              <a:rPr lang="en-US" sz="3600" b="0" i="0" u="sng" strike="noStrike" dirty="0">
                <a:solidFill>
                  <a:srgbClr val="467886"/>
                </a:solidFill>
                <a:effectLst/>
                <a:hlinkClick r:id="rId11"/>
              </a:rPr>
              <a:t>https://srcd.onlinelibrary.wiley.com/doi/full/10.1111/cdev.13786</a:t>
            </a:r>
            <a:r>
              <a:rPr lang="en-US" sz="3600" b="0" i="0" dirty="0">
                <a:solidFill>
                  <a:srgbClr val="000000"/>
                </a:solidFill>
                <a:effectLst/>
              </a:rPr>
              <a:t> </a:t>
            </a:r>
            <a:endParaRPr lang="en-US" sz="3600" b="0" i="0" dirty="0">
              <a:solidFill>
                <a:srgbClr val="000000"/>
              </a:solidFill>
              <a:effectLst/>
              <a:ea typeface="Calibri"/>
              <a:cs typeface="Calibri"/>
            </a:endParaRPr>
          </a:p>
          <a:p>
            <a:pPr algn="l" rtl="0" fontAlgn="base"/>
            <a:endParaRPr lang="en-US" sz="1000" b="0" i="0">
              <a:solidFill>
                <a:srgbClr val="000000"/>
              </a:solidFill>
              <a:effectLst/>
            </a:endParaRPr>
          </a:p>
          <a:p>
            <a:pPr algn="l" rtl="0" fontAlgn="base">
              <a:buFont typeface="+mj-lt"/>
              <a:buAutoNum type="arabicPeriod" startAt="6"/>
            </a:pPr>
            <a:r>
              <a:rPr lang="en-US" sz="3600" b="0" i="0" dirty="0">
                <a:solidFill>
                  <a:srgbClr val="000000"/>
                </a:solidFill>
                <a:effectLst/>
              </a:rPr>
              <a:t> Article: </a:t>
            </a:r>
            <a:r>
              <a:rPr lang="en-US" sz="3600" b="0" i="0" u="sng" strike="noStrike" dirty="0">
                <a:solidFill>
                  <a:srgbClr val="467886"/>
                </a:solidFill>
                <a:effectLst/>
                <a:hlinkClick r:id="rId12"/>
              </a:rPr>
              <a:t>https://www.learningforjustice.org/magazine/supporting-students-who-are-often-absent</a:t>
            </a:r>
            <a:r>
              <a:rPr lang="en-US" sz="3600" b="0" i="0" dirty="0">
                <a:solidFill>
                  <a:srgbClr val="000000"/>
                </a:solidFill>
                <a:effectLst/>
              </a:rPr>
              <a:t> </a:t>
            </a:r>
            <a:endParaRPr lang="en-US" sz="3600" b="0" i="0" dirty="0">
              <a:solidFill>
                <a:srgbClr val="000000"/>
              </a:solidFill>
              <a:effectLst/>
              <a:ea typeface="Calibri"/>
              <a:cs typeface="Calibri"/>
            </a:endParaRPr>
          </a:p>
          <a:p>
            <a:pPr algn="l" rtl="0" fontAlgn="base"/>
            <a:endParaRPr lang="en-US" sz="1800" b="0" i="0">
              <a:solidFill>
                <a:srgbClr val="000000"/>
              </a:solidFill>
              <a:effectLst/>
            </a:endParaRPr>
          </a:p>
          <a:p>
            <a:pPr algn="l" rtl="0" fontAlgn="base"/>
            <a:endParaRPr lang="en-US" sz="4000" b="0" i="0">
              <a:solidFill>
                <a:srgbClr val="000000"/>
              </a:solidFill>
              <a:effectLst/>
            </a:endParaRPr>
          </a:p>
          <a:p>
            <a:pPr algn="l" rtl="0" fontAlgn="base">
              <a:lnSpc>
                <a:spcPts val="1295"/>
              </a:lnSpc>
            </a:pPr>
            <a:endParaRPr lang="en-US" sz="4000" b="0" i="0">
              <a:solidFill>
                <a:srgbClr val="000000"/>
              </a:solidFill>
              <a:effectLst/>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Freeform 3"/>
          <p:cNvSpPr/>
          <p:nvPr/>
        </p:nvSpPr>
        <p:spPr>
          <a:xfrm rot="10537921">
            <a:off x="13254368" y="279506"/>
            <a:ext cx="4700392" cy="1649410"/>
          </a:xfrm>
          <a:custGeom>
            <a:avLst/>
            <a:gdLst/>
            <a:ahLst/>
            <a:cxnLst/>
            <a:rect l="l" t="t" r="r" b="b"/>
            <a:pathLst>
              <a:path w="4700392" h="1649410">
                <a:moveTo>
                  <a:pt x="0" y="0"/>
                </a:moveTo>
                <a:lnTo>
                  <a:pt x="4700392" y="0"/>
                </a:lnTo>
                <a:lnTo>
                  <a:pt x="4700392" y="1649410"/>
                </a:lnTo>
                <a:lnTo>
                  <a:pt x="0" y="1649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2940000" flipH="1">
            <a:off x="1086452" y="-88487"/>
            <a:ext cx="1826281" cy="3349471"/>
          </a:xfrm>
          <a:custGeom>
            <a:avLst/>
            <a:gdLst/>
            <a:ahLst/>
            <a:cxnLst/>
            <a:rect l="l" t="t" r="r" b="b"/>
            <a:pathLst>
              <a:path w="3350281" h="7303064">
                <a:moveTo>
                  <a:pt x="3350281" y="0"/>
                </a:moveTo>
                <a:lnTo>
                  <a:pt x="0" y="0"/>
                </a:lnTo>
                <a:lnTo>
                  <a:pt x="0" y="7303063"/>
                </a:lnTo>
                <a:lnTo>
                  <a:pt x="3350281" y="7303063"/>
                </a:lnTo>
                <a:lnTo>
                  <a:pt x="3350281"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3490009" y="-479367"/>
            <a:ext cx="11289838" cy="2067938"/>
          </a:xfrm>
          <a:prstGeom prst="rect">
            <a:avLst/>
          </a:prstGeom>
        </p:spPr>
        <p:txBody>
          <a:bodyPr wrap="square" lIns="0" tIns="0" rIns="0" bIns="0" rtlCol="0" anchor="t">
            <a:spAutoFit/>
          </a:bodyPr>
          <a:lstStyle/>
          <a:p>
            <a:pPr algn="ctr">
              <a:lnSpc>
                <a:spcPts val="19600"/>
              </a:lnSpc>
            </a:pPr>
            <a:r>
              <a:rPr lang="en-US" sz="5400" b="1">
                <a:solidFill>
                  <a:srgbClr val="726151"/>
                </a:solidFill>
                <a:ea typeface="Angella White"/>
                <a:cs typeface="Angella White"/>
                <a:sym typeface="Angella White"/>
              </a:rPr>
              <a:t>Session #3 –April 11</a:t>
            </a:r>
            <a:r>
              <a:rPr lang="en-US" sz="5400" b="1" baseline="30000">
                <a:solidFill>
                  <a:srgbClr val="726151"/>
                </a:solidFill>
                <a:ea typeface="Angella White"/>
                <a:cs typeface="Angella White"/>
                <a:sym typeface="Angella White"/>
              </a:rPr>
              <a:t>th</a:t>
            </a:r>
            <a:r>
              <a:rPr lang="en-US" sz="5400" b="1">
                <a:solidFill>
                  <a:srgbClr val="726151"/>
                </a:solidFill>
                <a:ea typeface="Angella White"/>
                <a:cs typeface="Angella White"/>
                <a:sym typeface="Angella White"/>
              </a:rPr>
              <a:t> </a:t>
            </a:r>
            <a:endParaRPr lang="en-US" sz="5400" b="1">
              <a:solidFill>
                <a:srgbClr val="726151"/>
              </a:solidFill>
              <a:ea typeface="Angella White"/>
              <a:cs typeface="Angella White"/>
            </a:endParaRPr>
          </a:p>
        </p:txBody>
      </p:sp>
      <p:sp>
        <p:nvSpPr>
          <p:cNvPr id="7" name="TextBox 6">
            <a:extLst>
              <a:ext uri="{FF2B5EF4-FFF2-40B4-BE49-F238E27FC236}">
                <a16:creationId xmlns:a16="http://schemas.microsoft.com/office/drawing/2014/main" id="{4655452F-CBC9-891F-C317-226413F27F7E}"/>
              </a:ext>
            </a:extLst>
          </p:cNvPr>
          <p:cNvSpPr txBox="1"/>
          <p:nvPr/>
        </p:nvSpPr>
        <p:spPr>
          <a:xfrm>
            <a:off x="968188" y="2524988"/>
            <a:ext cx="16351623" cy="5816977"/>
          </a:xfrm>
          <a:prstGeom prst="rect">
            <a:avLst/>
          </a:prstGeom>
          <a:noFill/>
        </p:spPr>
        <p:txBody>
          <a:bodyPr wrap="square" lIns="91440" tIns="45720" rIns="91440" bIns="45720" anchor="t">
            <a:spAutoFit/>
          </a:bodyPr>
          <a:lstStyle/>
          <a:p>
            <a:pPr algn="l" rtl="0" fontAlgn="base">
              <a:buFont typeface="+mj-lt"/>
              <a:buAutoNum type="arabicPeriod"/>
            </a:pPr>
            <a:r>
              <a:rPr lang="en-US" sz="2000" b="0" i="0" dirty="0">
                <a:solidFill>
                  <a:srgbClr val="000000"/>
                </a:solidFill>
                <a:effectLst/>
                <a:latin typeface="Calibri Light"/>
                <a:ea typeface="Calibri Light"/>
                <a:cs typeface="Calibri Light"/>
              </a:rPr>
              <a:t>  </a:t>
            </a:r>
            <a:r>
              <a:rPr lang="en-US" sz="2400" b="0" i="0" dirty="0">
                <a:solidFill>
                  <a:srgbClr val="000000"/>
                </a:solidFill>
                <a:effectLst/>
                <a:latin typeface="Calibri Light"/>
                <a:ea typeface="Calibri Light"/>
                <a:cs typeface="Calibri Light"/>
              </a:rPr>
              <a:t>Aligning SEL and Academic Objectives </a:t>
            </a:r>
            <a:r>
              <a:rPr lang="en-US" sz="2400" b="0" i="0" u="sng" strike="noStrike" dirty="0">
                <a:solidFill>
                  <a:srgbClr val="467886"/>
                </a:solidFill>
                <a:effectLst/>
                <a:latin typeface="Calibri Light"/>
                <a:ea typeface="Calibri Light"/>
                <a:cs typeface="Calibri Light"/>
                <a:hlinkClick r:id="rId7"/>
              </a:rPr>
              <a:t>https://schoolguide.casel.org/focus-area-3/classroom/integration-of-sel-and-instruction/aligning-sel-and-academic-objectives/</a:t>
            </a:r>
            <a:r>
              <a:rPr lang="en-US" sz="2400" b="0" i="0" dirty="0">
                <a:solidFill>
                  <a:srgbClr val="000000"/>
                </a:solidFill>
                <a:effectLst/>
                <a:latin typeface="Calibri Light"/>
                <a:ea typeface="Calibri Light"/>
                <a:cs typeface="Calibri Light"/>
              </a:rPr>
              <a:t> </a:t>
            </a:r>
          </a:p>
          <a:p>
            <a:pPr algn="l" rtl="0" fontAlgn="base"/>
            <a:endParaRPr lang="en-US" sz="1200" b="0" i="0">
              <a:solidFill>
                <a:srgbClr val="000000"/>
              </a:solidFill>
              <a:effectLst/>
              <a:latin typeface="Calibri Light" panose="020F0302020204030204" pitchFamily="34" charset="0"/>
            </a:endParaRPr>
          </a:p>
          <a:p>
            <a:pPr algn="l" rtl="0" fontAlgn="base">
              <a:buFont typeface="+mj-lt"/>
              <a:buAutoNum type="arabicPeriod" startAt="2"/>
            </a:pPr>
            <a:r>
              <a:rPr lang="en-US" sz="2400" b="0" i="0" dirty="0">
                <a:solidFill>
                  <a:srgbClr val="000000"/>
                </a:solidFill>
                <a:effectLst/>
                <a:latin typeface="Calibri Light"/>
                <a:ea typeface="Calibri Light"/>
                <a:cs typeface="Calibri Light"/>
              </a:rPr>
              <a:t> Transforming Education's SEL Integration Approach for Classroom Educators </a:t>
            </a:r>
            <a:r>
              <a:rPr lang="en-US" sz="2400" b="0" i="0" u="sng" strike="noStrike" dirty="0">
                <a:solidFill>
                  <a:srgbClr val="467886"/>
                </a:solidFill>
                <a:effectLst/>
                <a:latin typeface="Calibri Light"/>
                <a:ea typeface="Calibri Light"/>
                <a:cs typeface="Calibri Light"/>
                <a:hlinkClick r:id="rId8"/>
              </a:rPr>
              <a:t>https://files.cdn.thinkific.com/file_uploads/276216/attachments/6f8/5c2/b76/SEL-Integration-Approach-Quick-Reference-Guide.pdf</a:t>
            </a:r>
            <a:r>
              <a:rPr lang="en-US" sz="2400" b="0" i="0" dirty="0">
                <a:solidFill>
                  <a:srgbClr val="000000"/>
                </a:solidFill>
                <a:effectLst/>
                <a:latin typeface="Calibri Light"/>
                <a:ea typeface="Calibri Light"/>
                <a:cs typeface="Calibri Light"/>
              </a:rPr>
              <a:t> </a:t>
            </a:r>
          </a:p>
          <a:p>
            <a:pPr algn="l" rtl="0" fontAlgn="base"/>
            <a:endParaRPr lang="en-US" sz="2400">
              <a:solidFill>
                <a:srgbClr val="000000"/>
              </a:solidFill>
              <a:latin typeface="Calibri Light" panose="020F0302020204030204" pitchFamily="34" charset="0"/>
            </a:endParaRPr>
          </a:p>
          <a:p>
            <a:pPr algn="l" rtl="0" fontAlgn="base"/>
            <a:endParaRPr lang="en-US" sz="2400" b="0" i="0">
              <a:solidFill>
                <a:srgbClr val="000000"/>
              </a:solidFill>
              <a:effectLst/>
              <a:latin typeface="Calibri Light" panose="020F0302020204030204" pitchFamily="34" charset="0"/>
            </a:endParaRPr>
          </a:p>
          <a:p>
            <a:pPr fontAlgn="base"/>
            <a:r>
              <a:rPr lang="en-US" sz="2400" b="1" i="0" dirty="0">
                <a:solidFill>
                  <a:srgbClr val="000000"/>
                </a:solidFill>
                <a:effectLst/>
                <a:latin typeface="Calibri Light"/>
                <a:ea typeface="Calibri Light"/>
                <a:cs typeface="Calibri Light"/>
              </a:rPr>
              <a:t>Participants choose 2-3 additional resources to read/explore</a:t>
            </a:r>
            <a:r>
              <a:rPr lang="en-US" sz="2400" b="1" dirty="0">
                <a:solidFill>
                  <a:srgbClr val="000000"/>
                </a:solidFill>
                <a:latin typeface="Calibri Light"/>
                <a:ea typeface="Calibri Light"/>
                <a:cs typeface="Calibri Light"/>
              </a:rPr>
              <a:t>, organized into the following categories:</a:t>
            </a:r>
            <a:r>
              <a:rPr lang="en-US" sz="2400" b="1" i="0" dirty="0">
                <a:solidFill>
                  <a:srgbClr val="000000"/>
                </a:solidFill>
                <a:effectLst/>
                <a:latin typeface="Calibri Light"/>
                <a:ea typeface="Calibri Light"/>
                <a:cs typeface="Calibri Light"/>
              </a:rPr>
              <a:t> </a:t>
            </a:r>
          </a:p>
          <a:p>
            <a:pPr marL="457200" indent="-457200">
              <a:buAutoNum type="arabicPeriod"/>
            </a:pPr>
            <a:r>
              <a:rPr lang="en-US" sz="2400" b="1">
                <a:solidFill>
                  <a:srgbClr val="000000"/>
                </a:solidFill>
                <a:latin typeface="Calibri Light"/>
                <a:ea typeface="Calibri Light"/>
                <a:cs typeface="Calibri Light"/>
              </a:rPr>
              <a:t>General strategies for integrating SEL</a:t>
            </a:r>
          </a:p>
          <a:p>
            <a:pPr marL="457200" indent="-457200">
              <a:buAutoNum type="arabicPeriod"/>
            </a:pPr>
            <a:r>
              <a:rPr lang="en-US" sz="2400" b="1" dirty="0">
                <a:solidFill>
                  <a:srgbClr val="000000"/>
                </a:solidFill>
                <a:latin typeface="Calibri Light"/>
                <a:ea typeface="Calibri Light"/>
                <a:cs typeface="Calibri Light"/>
              </a:rPr>
              <a:t>SEL for English Learners</a:t>
            </a:r>
          </a:p>
          <a:p>
            <a:pPr marL="457200" indent="-457200">
              <a:buAutoNum type="arabicPeriod"/>
            </a:pPr>
            <a:r>
              <a:rPr lang="en-US" sz="2400" b="1">
                <a:solidFill>
                  <a:srgbClr val="000000"/>
                </a:solidFill>
                <a:latin typeface="Calibri Light"/>
                <a:ea typeface="Calibri Light"/>
                <a:cs typeface="Calibri Light"/>
              </a:rPr>
              <a:t>SEL in Music</a:t>
            </a:r>
            <a:endParaRPr lang="en-US" sz="2400" b="1" dirty="0">
              <a:solidFill>
                <a:srgbClr val="000000"/>
              </a:solidFill>
              <a:latin typeface="Calibri Light" panose="020F0302020204030204" pitchFamily="34" charset="0"/>
              <a:ea typeface="Calibri Light"/>
              <a:cs typeface="Calibri Light"/>
            </a:endParaRPr>
          </a:p>
          <a:p>
            <a:pPr marL="457200" indent="-457200">
              <a:buAutoNum type="arabicPeriod"/>
            </a:pPr>
            <a:r>
              <a:rPr lang="en-US" sz="2400" b="1">
                <a:solidFill>
                  <a:srgbClr val="000000"/>
                </a:solidFill>
                <a:latin typeface="Calibri Light"/>
                <a:ea typeface="Calibri Light"/>
                <a:cs typeface="Calibri Light"/>
              </a:rPr>
              <a:t>SEL in Early Childhood/Early Elementary</a:t>
            </a:r>
          </a:p>
          <a:p>
            <a:pPr marL="457200" indent="-457200">
              <a:buAutoNum type="arabicPeriod"/>
            </a:pPr>
            <a:r>
              <a:rPr lang="en-US" sz="2400" b="1">
                <a:solidFill>
                  <a:srgbClr val="000000"/>
                </a:solidFill>
                <a:latin typeface="Calibri Light"/>
                <a:ea typeface="Calibri Light"/>
                <a:cs typeface="Calibri Light"/>
              </a:rPr>
              <a:t>SEL in HS  - Language Arts/Literacy</a:t>
            </a:r>
          </a:p>
          <a:p>
            <a:pPr marL="457200" indent="-457200">
              <a:buAutoNum type="arabicPeriod"/>
            </a:pPr>
            <a:r>
              <a:rPr lang="en-US" sz="2400" b="1" dirty="0">
                <a:solidFill>
                  <a:srgbClr val="000000"/>
                </a:solidFill>
                <a:latin typeface="Calibri Light"/>
                <a:ea typeface="Calibri Light"/>
                <a:cs typeface="Calibri Light"/>
              </a:rPr>
              <a:t>SEL in Math</a:t>
            </a:r>
          </a:p>
          <a:p>
            <a:pPr marL="457200" indent="-457200">
              <a:buAutoNum type="arabicPeriod"/>
            </a:pPr>
            <a:r>
              <a:rPr lang="en-US" sz="2400" b="1" dirty="0">
                <a:solidFill>
                  <a:srgbClr val="000000"/>
                </a:solidFill>
                <a:latin typeface="Calibri Light"/>
                <a:ea typeface="Calibri Light"/>
                <a:cs typeface="Calibri Light"/>
              </a:rPr>
              <a:t>SEL in Science</a:t>
            </a:r>
            <a:endParaRPr lang="en-US" sz="2400" b="1" dirty="0">
              <a:solidFill>
                <a:srgbClr val="000000"/>
              </a:solidFill>
              <a:latin typeface="Calibri Light" panose="020F0302020204030204" pitchFamily="34" charset="0"/>
              <a:ea typeface="Calibri Light"/>
              <a:cs typeface="Calibri Light"/>
            </a:endParaRPr>
          </a:p>
        </p:txBody>
      </p:sp>
      <p:sp>
        <p:nvSpPr>
          <p:cNvPr id="2" name="TextBox 1">
            <a:extLst>
              <a:ext uri="{FF2B5EF4-FFF2-40B4-BE49-F238E27FC236}">
                <a16:creationId xmlns:a16="http://schemas.microsoft.com/office/drawing/2014/main" id="{669660F1-AD4C-9FB0-A1C3-9A3BF1C76D0B}"/>
              </a:ext>
            </a:extLst>
          </p:cNvPr>
          <p:cNvSpPr txBox="1"/>
          <p:nvPr/>
        </p:nvSpPr>
        <p:spPr>
          <a:xfrm>
            <a:off x="3170712" y="1589809"/>
            <a:ext cx="13846628" cy="12157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50" dirty="0">
                <a:solidFill>
                  <a:srgbClr val="726151"/>
                </a:solidFill>
                <a:cs typeface="Segoe UI"/>
              </a:rPr>
              <a:t>             </a:t>
            </a:r>
            <a:r>
              <a:rPr lang="en-US" sz="3650" b="1" dirty="0">
                <a:solidFill>
                  <a:srgbClr val="726151"/>
                </a:solidFill>
                <a:cs typeface="Segoe UI"/>
              </a:rPr>
              <a:t>Integrating Social Emotional Learning and Instruction </a:t>
            </a:r>
            <a:endParaRPr lang="en-US" sz="3650" b="1" dirty="0">
              <a:ea typeface="Calibri"/>
              <a:cs typeface="Segoe UI"/>
            </a:endParaRPr>
          </a:p>
          <a:p>
            <a:r>
              <a:rPr lang="en-US" sz="3650" dirty="0">
                <a:cs typeface="Segoe UI"/>
              </a:rPr>
              <a:t>​</a:t>
            </a:r>
            <a:endParaRPr lang="en-US" sz="3650" dirty="0">
              <a:ea typeface="Calibri"/>
              <a:cs typeface="Segoe UI"/>
            </a:endParaRPr>
          </a:p>
        </p:txBody>
      </p:sp>
    </p:spTree>
    <p:extLst>
      <p:ext uri="{BB962C8B-B14F-4D97-AF65-F5344CB8AC3E}">
        <p14:creationId xmlns:p14="http://schemas.microsoft.com/office/powerpoint/2010/main" val="660318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flipH="1">
            <a:off x="-779688" y="5143500"/>
            <a:ext cx="3616776" cy="7883980"/>
          </a:xfrm>
          <a:custGeom>
            <a:avLst/>
            <a:gdLst/>
            <a:ahLst/>
            <a:cxnLst/>
            <a:rect l="l" t="t" r="r" b="b"/>
            <a:pathLst>
              <a:path w="3616776" h="7883980">
                <a:moveTo>
                  <a:pt x="3616776" y="0"/>
                </a:moveTo>
                <a:lnTo>
                  <a:pt x="0" y="0"/>
                </a:lnTo>
                <a:lnTo>
                  <a:pt x="0" y="7883980"/>
                </a:lnTo>
                <a:lnTo>
                  <a:pt x="3616776" y="7883980"/>
                </a:lnTo>
                <a:lnTo>
                  <a:pt x="3616776"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039486" y="-1321993"/>
            <a:ext cx="5114585" cy="5142635"/>
          </a:xfrm>
          <a:custGeom>
            <a:avLst/>
            <a:gdLst/>
            <a:ahLst/>
            <a:cxnLst/>
            <a:rect l="l" t="t" r="r" b="b"/>
            <a:pathLst>
              <a:path w="5114585" h="5142635">
                <a:moveTo>
                  <a:pt x="0" y="0"/>
                </a:moveTo>
                <a:lnTo>
                  <a:pt x="5114585" y="0"/>
                </a:lnTo>
                <a:lnTo>
                  <a:pt x="5114585" y="5142635"/>
                </a:lnTo>
                <a:lnTo>
                  <a:pt x="0" y="51426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10800000" flipV="1">
            <a:off x="753760" y="-1555083"/>
            <a:ext cx="2450438" cy="4185866"/>
          </a:xfrm>
          <a:custGeom>
            <a:avLst/>
            <a:gdLst/>
            <a:ahLst/>
            <a:cxnLst/>
            <a:rect l="l" t="t" r="r" b="b"/>
            <a:pathLst>
              <a:path w="2450438" h="4185866">
                <a:moveTo>
                  <a:pt x="0" y="4185865"/>
                </a:moveTo>
                <a:lnTo>
                  <a:pt x="2450438" y="4185865"/>
                </a:lnTo>
                <a:lnTo>
                  <a:pt x="2450438" y="0"/>
                </a:lnTo>
                <a:lnTo>
                  <a:pt x="0" y="0"/>
                </a:lnTo>
                <a:lnTo>
                  <a:pt x="0" y="418586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9955212">
            <a:off x="3204198" y="532540"/>
            <a:ext cx="2909455" cy="1433568"/>
          </a:xfrm>
          <a:custGeom>
            <a:avLst/>
            <a:gdLst/>
            <a:ahLst/>
            <a:cxnLst/>
            <a:rect l="l" t="t" r="r" b="b"/>
            <a:pathLst>
              <a:path w="2909455" h="1433568">
                <a:moveTo>
                  <a:pt x="0" y="0"/>
                </a:moveTo>
                <a:lnTo>
                  <a:pt x="2909454" y="0"/>
                </a:lnTo>
                <a:lnTo>
                  <a:pt x="2909454" y="1433568"/>
                </a:lnTo>
                <a:lnTo>
                  <a:pt x="0" y="14335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rot="-5400000">
            <a:off x="13869895" y="6157860"/>
            <a:ext cx="6493940" cy="6529555"/>
          </a:xfrm>
          <a:custGeom>
            <a:avLst/>
            <a:gdLst/>
            <a:ahLst/>
            <a:cxnLst/>
            <a:rect l="l" t="t" r="r" b="b"/>
            <a:pathLst>
              <a:path w="6493940" h="6529555">
                <a:moveTo>
                  <a:pt x="0" y="0"/>
                </a:moveTo>
                <a:lnTo>
                  <a:pt x="6493939" y="0"/>
                </a:lnTo>
                <a:lnTo>
                  <a:pt x="6493939" y="6529555"/>
                </a:lnTo>
                <a:lnTo>
                  <a:pt x="0" y="65295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1031629">
            <a:off x="14076378" y="6833542"/>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2909932" flipV="1">
            <a:off x="16777063" y="7194684"/>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1277720">
            <a:off x="16398988" y="-143677"/>
            <a:ext cx="3637262" cy="7928637"/>
          </a:xfrm>
          <a:custGeom>
            <a:avLst/>
            <a:gdLst/>
            <a:ahLst/>
            <a:cxnLst/>
            <a:rect l="l" t="t" r="r" b="b"/>
            <a:pathLst>
              <a:path w="3637262" h="7928637">
                <a:moveTo>
                  <a:pt x="0" y="0"/>
                </a:moveTo>
                <a:lnTo>
                  <a:pt x="3637262" y="0"/>
                </a:lnTo>
                <a:lnTo>
                  <a:pt x="3637262" y="7928637"/>
                </a:lnTo>
                <a:lnTo>
                  <a:pt x="0" y="7928637"/>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977197" y="2865578"/>
            <a:ext cx="14333605" cy="3301999"/>
          </a:xfrm>
          <a:prstGeom prst="rect">
            <a:avLst/>
          </a:prstGeom>
        </p:spPr>
        <p:txBody>
          <a:bodyPr lIns="0" tIns="0" rIns="0" bIns="0" rtlCol="0" anchor="t">
            <a:spAutoFit/>
          </a:bodyPr>
          <a:lstStyle/>
          <a:p>
            <a:pPr algn="ctr">
              <a:lnSpc>
                <a:spcPts val="25900"/>
              </a:lnSpc>
            </a:pPr>
            <a:r>
              <a:rPr lang="en-US" sz="18500">
                <a:solidFill>
                  <a:srgbClr val="726151"/>
                </a:solidFill>
                <a:latin typeface="Angella White"/>
                <a:ea typeface="Angella White"/>
                <a:cs typeface="Angella White"/>
                <a:sym typeface="Angella White"/>
              </a:rPr>
              <a:t>Thank You So Much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6121391" y="-739775"/>
            <a:ext cx="5119931" cy="2020553"/>
          </a:xfrm>
          <a:prstGeom prst="rect">
            <a:avLst/>
          </a:prstGeom>
        </p:spPr>
        <p:txBody>
          <a:bodyPr wrap="square" lIns="0" tIns="0" rIns="0" bIns="0" rtlCol="0" anchor="t">
            <a:spAutoFit/>
          </a:bodyPr>
          <a:lstStyle/>
          <a:p>
            <a:pPr algn="ctr">
              <a:lnSpc>
                <a:spcPts val="19600"/>
              </a:lnSpc>
            </a:pPr>
            <a:r>
              <a:rPr lang="en-US" sz="4000">
                <a:solidFill>
                  <a:srgbClr val="726151"/>
                </a:solidFill>
                <a:ea typeface="Angella White"/>
                <a:cs typeface="Angella White"/>
                <a:sym typeface="Angella White"/>
              </a:rPr>
              <a:t>Session Pre-reading</a:t>
            </a:r>
            <a:endParaRPr lang="en-US" sz="4000">
              <a:solidFill>
                <a:srgbClr val="726151"/>
              </a:solidFill>
              <a:ea typeface="Angella White"/>
              <a:cs typeface="Angella White"/>
            </a:endParaRPr>
          </a:p>
        </p:txBody>
      </p:sp>
      <p:sp>
        <p:nvSpPr>
          <p:cNvPr id="8" name="Freeform 8"/>
          <p:cNvSpPr/>
          <p:nvPr/>
        </p:nvSpPr>
        <p:spPr>
          <a:xfrm rot="5400000" flipH="1">
            <a:off x="14514285" y="-607786"/>
            <a:ext cx="2800348" cy="4019552"/>
          </a:xfrm>
          <a:custGeom>
            <a:avLst/>
            <a:gdLst/>
            <a:ahLst/>
            <a:cxnLst/>
            <a:rect l="l" t="t" r="r" b="b"/>
            <a:pathLst>
              <a:path w="3616776" h="7883980">
                <a:moveTo>
                  <a:pt x="3616776" y="0"/>
                </a:moveTo>
                <a:lnTo>
                  <a:pt x="0" y="0"/>
                </a:lnTo>
                <a:lnTo>
                  <a:pt x="0" y="7883980"/>
                </a:lnTo>
                <a:lnTo>
                  <a:pt x="3616776" y="7883980"/>
                </a:lnTo>
                <a:lnTo>
                  <a:pt x="3616776"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BE752269-2039-0A28-94F7-F596AE6D024D}"/>
              </a:ext>
            </a:extLst>
          </p:cNvPr>
          <p:cNvSpPr/>
          <p:nvPr/>
        </p:nvSpPr>
        <p:spPr>
          <a:xfrm rot="10800000">
            <a:off x="347571" y="142976"/>
            <a:ext cx="2909455" cy="1433567"/>
          </a:xfrm>
          <a:custGeom>
            <a:avLst/>
            <a:gdLst/>
            <a:ahLst/>
            <a:cxnLst/>
            <a:rect l="l" t="t" r="r" b="b"/>
            <a:pathLst>
              <a:path w="3879273" h="1911423">
                <a:moveTo>
                  <a:pt x="0" y="0"/>
                </a:moveTo>
                <a:lnTo>
                  <a:pt x="3879273" y="0"/>
                </a:lnTo>
                <a:lnTo>
                  <a:pt x="3879273" y="1911424"/>
                </a:lnTo>
                <a:lnTo>
                  <a:pt x="0" y="1911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400DEF12-48F5-A060-E288-E3D8654D6ED7}"/>
              </a:ext>
            </a:extLst>
          </p:cNvPr>
          <p:cNvSpPr txBox="1"/>
          <p:nvPr/>
        </p:nvSpPr>
        <p:spPr>
          <a:xfrm>
            <a:off x="166009" y="2207077"/>
            <a:ext cx="17955984" cy="73558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alibri"/>
              <a:ea typeface="Calibri Light"/>
              <a:cs typeface="Calibri Light"/>
            </a:endParaRPr>
          </a:p>
          <a:p>
            <a:pPr marL="457200" indent="-457200">
              <a:buFont typeface="Arial"/>
              <a:buChar char="•"/>
            </a:pPr>
            <a:r>
              <a:rPr lang="en-US" sz="3200" dirty="0">
                <a:latin typeface="Calibri"/>
                <a:ea typeface="Calibri Light"/>
                <a:cs typeface="Calibri Light"/>
              </a:rPr>
              <a:t>  </a:t>
            </a:r>
            <a:r>
              <a:rPr lang="en-US" sz="3200" b="1" dirty="0">
                <a:latin typeface="Calibri"/>
                <a:ea typeface="Calibri Light"/>
                <a:cs typeface="Calibri Light"/>
              </a:rPr>
              <a:t>A Supportive Classroom Environment | CASEL</a:t>
            </a:r>
            <a:r>
              <a:rPr lang="en-US" sz="3200" dirty="0">
                <a:latin typeface="Calibri"/>
                <a:ea typeface="Calibri Light"/>
                <a:cs typeface="Calibri Light"/>
              </a:rPr>
              <a:t> </a:t>
            </a:r>
            <a:endParaRPr lang="en-US" sz="3200">
              <a:latin typeface="Calibri"/>
              <a:ea typeface="Calibri"/>
              <a:cs typeface="Calibri"/>
            </a:endParaRPr>
          </a:p>
          <a:p>
            <a:pPr>
              <a:buFont typeface="Arial"/>
            </a:pPr>
            <a:r>
              <a:rPr lang="en-US" sz="3200" u="sng" dirty="0">
                <a:solidFill>
                  <a:srgbClr val="467886"/>
                </a:solidFill>
                <a:latin typeface="Calibri"/>
                <a:ea typeface="Calibri Light"/>
                <a:cs typeface="Calibri Light"/>
                <a:hlinkClick r:id="rId7"/>
              </a:rPr>
              <a:t>https://schoolguide.casel.org/focus-area-3/classroom/a-supportive-classroom-environment</a:t>
            </a:r>
            <a:r>
              <a:rPr lang="en-US" sz="3200" dirty="0">
                <a:latin typeface="Calibri"/>
                <a:ea typeface="Calibri Light"/>
                <a:cs typeface="Calibri Light"/>
              </a:rPr>
              <a:t>    </a:t>
            </a:r>
            <a:endParaRPr lang="en-US" sz="3200" dirty="0">
              <a:ea typeface="Calibri"/>
              <a:cs typeface="Calibri"/>
            </a:endParaRPr>
          </a:p>
          <a:p>
            <a:endParaRPr lang="en-US" sz="3200">
              <a:latin typeface="Calibri"/>
              <a:ea typeface="Calibri Light"/>
              <a:cs typeface="Calibri Light"/>
            </a:endParaRPr>
          </a:p>
          <a:p>
            <a:pPr marL="457200" indent="-457200">
              <a:buFont typeface="Arial"/>
              <a:buChar char="•"/>
            </a:pPr>
            <a:r>
              <a:rPr lang="en-US" sz="3200" dirty="0">
                <a:latin typeface="Calibri"/>
                <a:ea typeface="Calibri Light"/>
                <a:cs typeface="Calibri Light"/>
              </a:rPr>
              <a:t>  </a:t>
            </a:r>
            <a:r>
              <a:rPr lang="en-US" sz="3200" b="1" dirty="0">
                <a:latin typeface="Calibri"/>
                <a:ea typeface="Calibri Light"/>
                <a:cs typeface="Calibri Light"/>
              </a:rPr>
              <a:t>How to Foster a Growth Mindset in the Classroom</a:t>
            </a:r>
            <a:r>
              <a:rPr lang="en-US" sz="3200" dirty="0">
                <a:latin typeface="Calibri"/>
                <a:ea typeface="Calibri Light"/>
                <a:cs typeface="Calibri Light"/>
              </a:rPr>
              <a:t> </a:t>
            </a:r>
            <a:endParaRPr lang="en-US" sz="3200" dirty="0">
              <a:solidFill>
                <a:srgbClr val="000000"/>
              </a:solidFill>
              <a:latin typeface="Calibri"/>
              <a:ea typeface="Calibri Light"/>
              <a:cs typeface="Calibri Light"/>
            </a:endParaRPr>
          </a:p>
          <a:p>
            <a:r>
              <a:rPr lang="en-US" sz="3200" u="sng" dirty="0">
                <a:solidFill>
                  <a:srgbClr val="467886"/>
                </a:solidFill>
                <a:latin typeface="Calibri"/>
                <a:ea typeface="Calibri Light"/>
                <a:cs typeface="Calibri Light"/>
                <a:hlinkClick r:id="rId8"/>
              </a:rPr>
              <a:t>https://soeonline.american.edu/blog/growth-mindset-in-the-classroom/</a:t>
            </a:r>
            <a:r>
              <a:rPr lang="en-US" sz="3200" dirty="0">
                <a:latin typeface="Calibri"/>
                <a:ea typeface="Calibri Light"/>
                <a:cs typeface="Calibri Light"/>
              </a:rPr>
              <a:t>   </a:t>
            </a:r>
            <a:endParaRPr lang="en-US" dirty="0">
              <a:ea typeface="Calibri"/>
              <a:cs typeface="Calibri"/>
            </a:endParaRPr>
          </a:p>
          <a:p>
            <a:endParaRPr lang="en-US" sz="3200">
              <a:latin typeface="Calibri"/>
              <a:ea typeface="Calibri Light"/>
              <a:cs typeface="Calibri Light"/>
            </a:endParaRPr>
          </a:p>
          <a:p>
            <a:pPr marL="457200" indent="-457200">
              <a:buFont typeface="Arial"/>
              <a:buChar char="•"/>
            </a:pPr>
            <a:r>
              <a:rPr lang="en-US" sz="3200" dirty="0">
                <a:latin typeface="Calibri"/>
                <a:ea typeface="Calibri Light"/>
                <a:cs typeface="Calibri Light"/>
              </a:rPr>
              <a:t>  </a:t>
            </a:r>
            <a:r>
              <a:rPr lang="en-US" sz="3200" b="1" dirty="0">
                <a:latin typeface="Calibri"/>
                <a:ea typeface="Calibri Light"/>
                <a:cs typeface="Calibri Light"/>
              </a:rPr>
              <a:t>Fostering Academic Mindsets</a:t>
            </a:r>
            <a:r>
              <a:rPr lang="en-US" sz="3200" dirty="0">
                <a:latin typeface="Calibri"/>
                <a:ea typeface="Calibri Light"/>
                <a:cs typeface="Calibri Light"/>
              </a:rPr>
              <a:t> </a:t>
            </a:r>
            <a:endParaRPr lang="en-US" sz="3200" dirty="0">
              <a:solidFill>
                <a:srgbClr val="000000"/>
              </a:solidFill>
              <a:latin typeface="Calibri"/>
              <a:ea typeface="Calibri Light"/>
              <a:cs typeface="Calibri Light"/>
            </a:endParaRPr>
          </a:p>
          <a:p>
            <a:r>
              <a:rPr lang="en-US" sz="3200" u="sng" dirty="0">
                <a:solidFill>
                  <a:srgbClr val="467886"/>
                </a:solidFill>
                <a:latin typeface="Calibri"/>
                <a:ea typeface="Calibri Light"/>
                <a:cs typeface="Calibri Light"/>
                <a:hlinkClick r:id="rId9"/>
              </a:rPr>
              <a:t>https://schoolguide.casel.org/focus-area-3/classroom/integration-of-sel-and-instruction/fostering-academic-mindsets/</a:t>
            </a:r>
            <a:r>
              <a:rPr lang="en-US" sz="3200" dirty="0">
                <a:latin typeface="Calibri"/>
                <a:ea typeface="Calibri Light"/>
                <a:cs typeface="Calibri Light"/>
              </a:rPr>
              <a:t>   </a:t>
            </a:r>
            <a:endParaRPr lang="en-US" dirty="0">
              <a:ea typeface="Calibri"/>
              <a:cs typeface="Calibri"/>
            </a:endParaRPr>
          </a:p>
          <a:p>
            <a:endParaRPr lang="en-US" sz="3200">
              <a:latin typeface="Calibri"/>
              <a:ea typeface="Calibri Light"/>
              <a:cs typeface="Calibri Light"/>
            </a:endParaRPr>
          </a:p>
          <a:p>
            <a:pPr marL="457200" indent="-457200">
              <a:buFont typeface="Arial"/>
              <a:buChar char="•"/>
            </a:pPr>
            <a:r>
              <a:rPr lang="en-US" sz="3200" dirty="0">
                <a:latin typeface="Calibri"/>
                <a:ea typeface="Calibri Light"/>
                <a:cs typeface="Calibri Light"/>
              </a:rPr>
              <a:t>    </a:t>
            </a:r>
            <a:r>
              <a:rPr lang="en-US" sz="3200" b="1" dirty="0">
                <a:latin typeface="Calibri"/>
                <a:ea typeface="Calibri Light"/>
                <a:cs typeface="Calibri Light"/>
              </a:rPr>
              <a:t> SEL in the Classroom Self-Assessment</a:t>
            </a:r>
            <a:r>
              <a:rPr lang="en-US" sz="3200" dirty="0">
                <a:latin typeface="Calibri"/>
                <a:ea typeface="Calibri Light"/>
                <a:cs typeface="Calibri Light"/>
              </a:rPr>
              <a:t> </a:t>
            </a:r>
            <a:endParaRPr lang="en-US" sz="3200" dirty="0">
              <a:solidFill>
                <a:srgbClr val="000000"/>
              </a:solidFill>
              <a:latin typeface="Calibri"/>
              <a:ea typeface="Calibri Light"/>
              <a:cs typeface="Calibri Light"/>
            </a:endParaRPr>
          </a:p>
          <a:p>
            <a:r>
              <a:rPr lang="en-US" sz="3200" u="sng" dirty="0">
                <a:solidFill>
                  <a:srgbClr val="467886"/>
                </a:solidFill>
                <a:latin typeface="Calibri"/>
                <a:ea typeface="Calibri Light"/>
                <a:cs typeface="Calibri Light"/>
                <a:hlinkClick r:id="rId10"/>
              </a:rPr>
              <a:t>https://schoolguide.casel.org/resource/sel-in-the-classroom-self-assessment/</a:t>
            </a:r>
            <a:r>
              <a:rPr lang="en-US" sz="3200" dirty="0">
                <a:latin typeface="Calibri"/>
                <a:ea typeface="Calibri Light"/>
                <a:cs typeface="Calibri Light"/>
              </a:rPr>
              <a:t>   </a:t>
            </a:r>
            <a:endParaRPr lang="en-US" dirty="0">
              <a:ea typeface="Calibri"/>
              <a:cs typeface="Calibri"/>
            </a:endParaRPr>
          </a:p>
          <a:p>
            <a:pPr marL="228600" indent="-228600">
              <a:buFont typeface="Arial"/>
              <a:buChar char="•"/>
            </a:pPr>
            <a:endParaRPr lang="en-US" sz="3200">
              <a:latin typeface="Calibri"/>
              <a:ea typeface="Calibri Light"/>
              <a:cs typeface="Calibri Light"/>
            </a:endParaRPr>
          </a:p>
          <a:p>
            <a:endParaRPr lang="en-US" sz="3200">
              <a:ea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3041162D-35E7-70FE-0E3E-1224D6666E7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A284012-77DC-DB4F-E76F-82BB9F42B82E}"/>
              </a:ext>
            </a:extLst>
          </p:cNvPr>
          <p:cNvSpPr txBox="1"/>
          <p:nvPr/>
        </p:nvSpPr>
        <p:spPr>
          <a:xfrm>
            <a:off x="6121391" y="-739775"/>
            <a:ext cx="5119931" cy="2020553"/>
          </a:xfrm>
          <a:prstGeom prst="rect">
            <a:avLst/>
          </a:prstGeom>
        </p:spPr>
        <p:txBody>
          <a:bodyPr wrap="square" lIns="0" tIns="0" rIns="0" bIns="0" rtlCol="0" anchor="t">
            <a:spAutoFit/>
          </a:bodyPr>
          <a:lstStyle/>
          <a:p>
            <a:pPr algn="ctr">
              <a:lnSpc>
                <a:spcPts val="19600"/>
              </a:lnSpc>
            </a:pPr>
            <a:r>
              <a:rPr lang="en-US" sz="4000">
                <a:solidFill>
                  <a:srgbClr val="726151"/>
                </a:solidFill>
                <a:ea typeface="Angella White"/>
                <a:cs typeface="Angella White"/>
                <a:sym typeface="Angella White"/>
              </a:rPr>
              <a:t>Session Pre-reading</a:t>
            </a:r>
            <a:endParaRPr lang="en-US" sz="4000">
              <a:solidFill>
                <a:srgbClr val="726151"/>
              </a:solidFill>
              <a:ea typeface="Angella White"/>
              <a:cs typeface="Angella White"/>
            </a:endParaRPr>
          </a:p>
        </p:txBody>
      </p:sp>
      <p:sp>
        <p:nvSpPr>
          <p:cNvPr id="8" name="Freeform 8">
            <a:extLst>
              <a:ext uri="{FF2B5EF4-FFF2-40B4-BE49-F238E27FC236}">
                <a16:creationId xmlns:a16="http://schemas.microsoft.com/office/drawing/2014/main" id="{9C7D3377-4244-3394-C746-DA0D5241E25E}"/>
              </a:ext>
            </a:extLst>
          </p:cNvPr>
          <p:cNvSpPr/>
          <p:nvPr/>
        </p:nvSpPr>
        <p:spPr>
          <a:xfrm rot="5400000" flipH="1">
            <a:off x="14514285" y="-607786"/>
            <a:ext cx="2800348" cy="4019552"/>
          </a:xfrm>
          <a:custGeom>
            <a:avLst/>
            <a:gdLst/>
            <a:ahLst/>
            <a:cxnLst/>
            <a:rect l="l" t="t" r="r" b="b"/>
            <a:pathLst>
              <a:path w="3616776" h="7883980">
                <a:moveTo>
                  <a:pt x="3616776" y="0"/>
                </a:moveTo>
                <a:lnTo>
                  <a:pt x="0" y="0"/>
                </a:lnTo>
                <a:lnTo>
                  <a:pt x="0" y="7883980"/>
                </a:lnTo>
                <a:lnTo>
                  <a:pt x="3616776" y="7883980"/>
                </a:lnTo>
                <a:lnTo>
                  <a:pt x="3616776"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EBAA496E-86E2-C7A9-FE9C-5E598579DB50}"/>
              </a:ext>
            </a:extLst>
          </p:cNvPr>
          <p:cNvSpPr/>
          <p:nvPr/>
        </p:nvSpPr>
        <p:spPr>
          <a:xfrm rot="10800000">
            <a:off x="347571" y="142976"/>
            <a:ext cx="2909455" cy="1433567"/>
          </a:xfrm>
          <a:custGeom>
            <a:avLst/>
            <a:gdLst/>
            <a:ahLst/>
            <a:cxnLst/>
            <a:rect l="l" t="t" r="r" b="b"/>
            <a:pathLst>
              <a:path w="3879273" h="1911423">
                <a:moveTo>
                  <a:pt x="0" y="0"/>
                </a:moveTo>
                <a:lnTo>
                  <a:pt x="3879273" y="0"/>
                </a:lnTo>
                <a:lnTo>
                  <a:pt x="3879273" y="1911424"/>
                </a:lnTo>
                <a:lnTo>
                  <a:pt x="0" y="1911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F4065432-FD89-72E0-0A77-39DC26AD5520}"/>
              </a:ext>
            </a:extLst>
          </p:cNvPr>
          <p:cNvSpPr txBox="1"/>
          <p:nvPr/>
        </p:nvSpPr>
        <p:spPr>
          <a:xfrm>
            <a:off x="166009" y="1404256"/>
            <a:ext cx="17955984" cy="92640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alibri"/>
                <a:ea typeface="Calibri Light"/>
                <a:cs typeface="Calibri Light"/>
              </a:rPr>
              <a:t>Participants choose 2-3 additional resources to read/explore:  </a:t>
            </a:r>
            <a:endParaRPr lang="en-US" sz="2000" b="1">
              <a:ea typeface="Calibri"/>
              <a:cs typeface="Calibri"/>
            </a:endParaRPr>
          </a:p>
          <a:p>
            <a:endParaRPr lang="en-US" sz="2000" b="1" dirty="0">
              <a:latin typeface="Calibri"/>
              <a:ea typeface="Calibri Light"/>
              <a:cs typeface="Calibri Light"/>
            </a:endParaRPr>
          </a:p>
          <a:p>
            <a:endParaRPr lang="en-US" sz="2000" b="1" dirty="0">
              <a:latin typeface="Calibri"/>
              <a:ea typeface="Calibri Light"/>
              <a:cs typeface="Calibri Light"/>
            </a:endParaRPr>
          </a:p>
          <a:p>
            <a:pPr marL="228600" indent="-228600">
              <a:buFont typeface="Calibri Light"/>
              <a:buAutoNum type="arabicPeriod"/>
            </a:pPr>
            <a:r>
              <a:rPr lang="en-US" sz="2000" dirty="0">
                <a:latin typeface="Calibri"/>
                <a:ea typeface="Calibri Light"/>
                <a:cs typeface="Calibri Light"/>
              </a:rPr>
              <a:t>  Promoting Young Children’s Social and Emotional Health </a:t>
            </a:r>
            <a:r>
              <a:rPr lang="en-US" sz="2000" u="sng" dirty="0">
                <a:solidFill>
                  <a:srgbClr val="467886"/>
                </a:solidFill>
                <a:latin typeface="Calibri"/>
                <a:ea typeface="Calibri Light"/>
                <a:cs typeface="Calibri Light"/>
                <a:hlinkClick r:id="rId7"/>
              </a:rPr>
              <a:t>https://www.naeyc.org/resources/pubs/yc/mar2018/promoting-social-and-emotional-health</a:t>
            </a:r>
            <a:r>
              <a:rPr lang="en-US" sz="2000" dirty="0">
                <a:latin typeface="Calibri"/>
                <a:ea typeface="Calibri Light"/>
                <a:cs typeface="Calibri Light"/>
              </a:rPr>
              <a:t>   </a:t>
            </a:r>
          </a:p>
          <a:p>
            <a:pPr marL="228600" indent="-228600">
              <a:buFont typeface="Calibri Light"/>
              <a:buAutoNum type="arabicPeriod" startAt="2"/>
            </a:pPr>
            <a:r>
              <a:rPr lang="en-US" sz="2000" dirty="0">
                <a:latin typeface="Calibri"/>
                <a:ea typeface="Calibri Light"/>
                <a:cs typeface="Calibri Light"/>
              </a:rPr>
              <a:t>  3 Ways to Integrate SEL into Classroom Practices </a:t>
            </a:r>
            <a:r>
              <a:rPr lang="en-US" sz="2000" u="sng" dirty="0">
                <a:solidFill>
                  <a:srgbClr val="467886"/>
                </a:solidFill>
                <a:latin typeface="Calibri"/>
                <a:ea typeface="Calibri Light"/>
                <a:cs typeface="Calibri Light"/>
                <a:hlinkClick r:id="rId8"/>
              </a:rPr>
              <a:t>https://www.edutopia.org/article/sel-strategies-classroom-management</a:t>
            </a:r>
            <a:r>
              <a:rPr lang="en-US" sz="2000" dirty="0">
                <a:latin typeface="Calibri"/>
                <a:ea typeface="Calibri Light"/>
                <a:cs typeface="Calibri Light"/>
              </a:rPr>
              <a:t>   </a:t>
            </a:r>
          </a:p>
          <a:p>
            <a:pPr marL="228600" indent="-228600">
              <a:buFont typeface="Calibri Light"/>
              <a:buAutoNum type="arabicPeriod" startAt="3"/>
            </a:pPr>
            <a:r>
              <a:rPr lang="en-US" sz="2000" dirty="0">
                <a:latin typeface="Calibri"/>
                <a:ea typeface="Calibri Light"/>
                <a:cs typeface="Calibri Light"/>
              </a:rPr>
              <a:t>  Invite Students to Co-Design their learning environment </a:t>
            </a:r>
            <a:r>
              <a:rPr lang="en-US" sz="2000" u="sng" dirty="0">
                <a:solidFill>
                  <a:srgbClr val="467886"/>
                </a:solidFill>
                <a:latin typeface="Calibri"/>
                <a:ea typeface="Calibri Light"/>
                <a:cs typeface="Calibri Light"/>
                <a:hlinkClick r:id="rId9"/>
              </a:rPr>
              <a:t>https://iste.org/blog/Invite-students-to-co-design-their-learning-environment</a:t>
            </a:r>
            <a:r>
              <a:rPr lang="en-US" sz="2000" dirty="0">
                <a:latin typeface="Calibri"/>
                <a:ea typeface="Calibri Light"/>
                <a:cs typeface="Calibri Light"/>
              </a:rPr>
              <a:t>   </a:t>
            </a:r>
          </a:p>
          <a:p>
            <a:pPr marL="228600" indent="-228600">
              <a:buFont typeface="Calibri Light"/>
              <a:buAutoNum type="arabicPeriod" startAt="4"/>
            </a:pPr>
            <a:r>
              <a:rPr lang="en-US" sz="2000" dirty="0">
                <a:latin typeface="Calibri"/>
                <a:ea typeface="Calibri Light"/>
                <a:cs typeface="Calibri Light"/>
              </a:rPr>
              <a:t>  Is Your Classroom Academically Safe? </a:t>
            </a:r>
            <a:r>
              <a:rPr lang="en-US" sz="2000" u="sng" dirty="0">
                <a:solidFill>
                  <a:srgbClr val="467886"/>
                </a:solidFill>
                <a:latin typeface="Calibri"/>
                <a:ea typeface="Calibri Light"/>
                <a:cs typeface="Calibri Light"/>
                <a:hlinkClick r:id="rId10"/>
              </a:rPr>
              <a:t>https://www.cultofpedagogy.com/academic-risk-taking/</a:t>
            </a:r>
            <a:r>
              <a:rPr lang="en-US" sz="2000" dirty="0">
                <a:latin typeface="Calibri"/>
                <a:ea typeface="Calibri Light"/>
                <a:cs typeface="Calibri Light"/>
              </a:rPr>
              <a:t>   </a:t>
            </a:r>
          </a:p>
          <a:p>
            <a:pPr marL="228600" indent="-228600">
              <a:buFont typeface="Calibri Light"/>
              <a:buAutoNum type="arabicPeriod" startAt="5"/>
            </a:pPr>
            <a:r>
              <a:rPr lang="en-US" sz="2000" dirty="0">
                <a:latin typeface="Calibri"/>
                <a:ea typeface="Calibri Light"/>
                <a:cs typeface="Calibri Light"/>
              </a:rPr>
              <a:t>  Restorative Practices: Fostering Healthy Relationships and Promoting Positive Discipline in Schools </a:t>
            </a:r>
            <a:r>
              <a:rPr lang="en-US" sz="2000" u="sng" dirty="0">
                <a:solidFill>
                  <a:srgbClr val="467886"/>
                </a:solidFill>
                <a:latin typeface="Calibri"/>
                <a:ea typeface="Calibri Light"/>
                <a:cs typeface="Calibri Light"/>
                <a:hlinkClick r:id="rId11"/>
              </a:rPr>
              <a:t>https://files.cdn.thinkific.com/file_uploads/276216/attachments/e8c/81e/17e/restorative-practices-guide.pdf</a:t>
            </a:r>
            <a:r>
              <a:rPr lang="en-US" sz="2000" dirty="0">
                <a:latin typeface="Calibri"/>
                <a:ea typeface="Calibri Light"/>
                <a:cs typeface="Calibri Light"/>
              </a:rPr>
              <a:t>   </a:t>
            </a:r>
          </a:p>
          <a:p>
            <a:pPr marL="228600" indent="-228600">
              <a:buFont typeface="Calibri Light"/>
              <a:buAutoNum type="arabicPeriod" startAt="6"/>
            </a:pPr>
            <a:r>
              <a:rPr lang="en-US" sz="2000" dirty="0">
                <a:latin typeface="Calibri"/>
                <a:ea typeface="Calibri Light"/>
                <a:cs typeface="Calibri Light"/>
              </a:rPr>
              <a:t> Developing Academic Mindsets that Foster Growth, Development and Innovation </a:t>
            </a:r>
            <a:r>
              <a:rPr lang="en-US" sz="2000" u="sng" dirty="0">
                <a:solidFill>
                  <a:srgbClr val="467886"/>
                </a:solidFill>
                <a:latin typeface="Calibri"/>
                <a:ea typeface="Calibri Light"/>
                <a:cs typeface="Calibri Light"/>
                <a:hlinkClick r:id="rId12"/>
              </a:rPr>
              <a:t>https://katielmartin.com/2017/09/07/developing-academic-mindsets-that-foster-growth-development-and-innovation/</a:t>
            </a:r>
            <a:r>
              <a:rPr lang="en-US" sz="2000" dirty="0">
                <a:latin typeface="Calibri"/>
                <a:ea typeface="Calibri Light"/>
                <a:cs typeface="Calibri Light"/>
              </a:rPr>
              <a:t>   </a:t>
            </a:r>
          </a:p>
          <a:p>
            <a:pPr marL="228600" indent="-228600">
              <a:buFont typeface="Calibri Light"/>
              <a:buAutoNum type="arabicPeriod" startAt="7"/>
            </a:pPr>
            <a:r>
              <a:rPr lang="en-US" sz="2000" dirty="0">
                <a:latin typeface="Calibri"/>
                <a:ea typeface="Calibri Light"/>
                <a:cs typeface="Calibri Light"/>
              </a:rPr>
              <a:t> TED Talk | Rita Pierson | Every Child Needs a Champion </a:t>
            </a:r>
            <a:r>
              <a:rPr lang="en-US" sz="2000" dirty="0">
                <a:latin typeface="Calibri"/>
                <a:ea typeface="Calibri"/>
                <a:cs typeface="Calibri"/>
              </a:rPr>
              <a:t> </a:t>
            </a:r>
            <a:br>
              <a:rPr lang="en-US" sz="2000" dirty="0">
                <a:latin typeface="Calibri"/>
              </a:rPr>
            </a:br>
            <a:r>
              <a:rPr lang="en-US" sz="2000" dirty="0">
                <a:latin typeface="Calibri"/>
                <a:ea typeface="Calibri Light"/>
                <a:cs typeface="Calibri Light"/>
              </a:rPr>
              <a:t> Rita Pierson - </a:t>
            </a:r>
            <a:r>
              <a:rPr lang="en-US" sz="2000" u="sng" dirty="0">
                <a:solidFill>
                  <a:srgbClr val="467886"/>
                </a:solidFill>
                <a:latin typeface="Calibri"/>
                <a:ea typeface="Calibri Light"/>
                <a:cs typeface="Calibri Light"/>
                <a:hlinkClick r:id="rId13"/>
              </a:rPr>
              <a:t>https://www.ted.com/talks/rita_pierson_every_kid_needs_a_champion?subtitle=en</a:t>
            </a:r>
            <a:r>
              <a:rPr lang="en-US" sz="2000" dirty="0">
                <a:latin typeface="Calibri"/>
                <a:ea typeface="Calibri Light"/>
                <a:cs typeface="Calibri Light"/>
              </a:rPr>
              <a:t>   </a:t>
            </a:r>
          </a:p>
          <a:p>
            <a:pPr marL="228600" indent="-228600">
              <a:buFont typeface="Calibri Light"/>
              <a:buAutoNum type="arabicPeriod" startAt="8"/>
            </a:pPr>
            <a:r>
              <a:rPr lang="en-US" sz="2000" dirty="0">
                <a:latin typeface="Calibri"/>
                <a:ea typeface="Calibri Light"/>
                <a:cs typeface="Calibri Light"/>
              </a:rPr>
              <a:t> Accentuate The Positive: The transformative power of small encouragements and welcoming interactions </a:t>
            </a:r>
            <a:r>
              <a:rPr lang="en-US" sz="2000" u="sng" dirty="0">
                <a:solidFill>
                  <a:srgbClr val="467886"/>
                </a:solidFill>
                <a:latin typeface="Calibri"/>
                <a:ea typeface="Calibri Light"/>
                <a:cs typeface="Calibri Light"/>
                <a:hlinkClick r:id="rId14"/>
              </a:rPr>
              <a:t>https://www.gse.harvard.edu/ideas/usable-knowledge/16/12/accentuate-positive</a:t>
            </a:r>
            <a:r>
              <a:rPr lang="en-US" sz="2000" dirty="0">
                <a:latin typeface="Calibri"/>
                <a:ea typeface="Calibri Light"/>
                <a:cs typeface="Calibri Light"/>
                <a:hlinkClick r:id="rId14"/>
              </a:rPr>
              <a:t> </a:t>
            </a:r>
            <a:endParaRPr lang="en-US" sz="2000" dirty="0">
              <a:latin typeface="Calibri"/>
              <a:ea typeface="Calibri Light"/>
              <a:cs typeface="Calibri Light"/>
            </a:endParaRPr>
          </a:p>
          <a:p>
            <a:pPr marL="228600" indent="-228600">
              <a:buAutoNum type="arabicPeriod" startAt="8"/>
            </a:pPr>
            <a:r>
              <a:rPr lang="en-US" sz="2000" dirty="0">
                <a:latin typeface="Calibri"/>
                <a:ea typeface="Calibri Light"/>
                <a:cs typeface="Calibri Light"/>
              </a:rPr>
              <a:t> Incorporating Indigenous Practices to support Social Emotional Learning</a:t>
            </a:r>
          </a:p>
          <a:p>
            <a:pPr marL="365760"/>
            <a:r>
              <a:rPr lang="en-US" sz="2000" dirty="0">
                <a:latin typeface="Calibri"/>
                <a:ea typeface="Calibri Light"/>
                <a:cs typeface="Calibri Light"/>
                <a:hlinkClick r:id="rId15"/>
              </a:rPr>
              <a:t>https://ospi.k12.wa.us/sites/default/files/2023-10/incorporating_indigenous_practices_508c.pdf</a:t>
            </a:r>
            <a:endParaRPr lang="en-US" sz="2000" dirty="0">
              <a:latin typeface="Calibri"/>
              <a:ea typeface="Calibri Light"/>
              <a:cs typeface="Calibri Light"/>
            </a:endParaRPr>
          </a:p>
          <a:p>
            <a:r>
              <a:rPr lang="en-US" sz="2000" dirty="0">
                <a:latin typeface="Calibri"/>
                <a:ea typeface="Calibri Light"/>
                <a:cs typeface="Calibri Light"/>
              </a:rPr>
              <a:t>10. Whole Child Approach-National Indian Education Association</a:t>
            </a:r>
          </a:p>
          <a:p>
            <a:pPr marL="365760"/>
            <a:r>
              <a:rPr lang="en-US" sz="2000" dirty="0">
                <a:latin typeface="Calibri"/>
                <a:ea typeface="Calibri Light"/>
                <a:cs typeface="Calibri Light"/>
                <a:hlinkClick r:id="rId16"/>
              </a:rPr>
              <a:t>https://www.niea.org/whole-child-approach</a:t>
            </a:r>
            <a:endParaRPr lang="en-US" sz="2000" dirty="0">
              <a:latin typeface="Calibri"/>
              <a:ea typeface="Calibri Light"/>
              <a:cs typeface="Calibri Light"/>
            </a:endParaRPr>
          </a:p>
          <a:p>
            <a:r>
              <a:rPr lang="en-US" sz="2000" dirty="0">
                <a:latin typeface="Calibri"/>
                <a:ea typeface="Calibri Light"/>
                <a:cs typeface="Calibri Light"/>
              </a:rPr>
              <a:t>11. Building a space to dream: Supporting Indigenous children's survivance through community-engaged social and emotional learning</a:t>
            </a:r>
          </a:p>
          <a:p>
            <a:pPr marL="365760"/>
            <a:r>
              <a:rPr lang="en-US" sz="2000" dirty="0">
                <a:latin typeface="Calibri"/>
                <a:ea typeface="Calibri Light"/>
                <a:cs typeface="Calibri Light"/>
                <a:hlinkClick r:id="rId17"/>
              </a:rPr>
              <a:t>https://srcd.onlinelibrary.wiley.com/doi/full/10.1111/cdev.13786</a:t>
            </a:r>
            <a:endParaRPr lang="en-US" sz="2000" dirty="0">
              <a:latin typeface="Calibri"/>
              <a:ea typeface="Calibri Light"/>
              <a:cs typeface="Calibri Light"/>
            </a:endParaRPr>
          </a:p>
          <a:p>
            <a:r>
              <a:rPr lang="en-US" sz="2000" dirty="0">
                <a:latin typeface="Calibri"/>
                <a:ea typeface="Calibri Light"/>
                <a:cs typeface="Calibri Light"/>
              </a:rPr>
              <a:t>12. Supporting Students Who Are Often Absent</a:t>
            </a:r>
          </a:p>
          <a:p>
            <a:pPr marL="365760"/>
            <a:r>
              <a:rPr lang="en-US" sz="2000" dirty="0">
                <a:latin typeface="Calibri"/>
                <a:ea typeface="Calibri Light"/>
                <a:cs typeface="Calibri Light"/>
                <a:hlinkClick r:id="rId18"/>
              </a:rPr>
              <a:t>https://www.learningforjustice.org/magazine/supporting-students-who-are-often-absent</a:t>
            </a:r>
            <a:endParaRPr lang="en-US" sz="2000" dirty="0">
              <a:latin typeface="Calibri"/>
              <a:ea typeface="Calibri Light"/>
              <a:cs typeface="Calibri Light"/>
            </a:endParaRPr>
          </a:p>
          <a:p>
            <a:r>
              <a:rPr lang="en-US" sz="2000" dirty="0">
                <a:latin typeface="Calibri"/>
                <a:ea typeface="Calibri Light"/>
                <a:cs typeface="Calibri Light"/>
              </a:rPr>
              <a:t>13. SEL for English Language Learners: What Educators Need to Know</a:t>
            </a:r>
          </a:p>
          <a:p>
            <a:pPr marL="365760"/>
            <a:r>
              <a:rPr lang="en-US" sz="2000" dirty="0">
                <a:latin typeface="Calibri"/>
                <a:ea typeface="Calibri Light"/>
                <a:cs typeface="Calibri Light"/>
                <a:hlinkClick r:id="rId19"/>
              </a:rPr>
              <a:t>https://www.colorincolorado.org/article/sel-english-language-learners-what-educators-need-know</a:t>
            </a:r>
            <a:endParaRPr lang="en-US" sz="2000" dirty="0">
              <a:latin typeface="Calibri"/>
              <a:ea typeface="Calibri Light"/>
              <a:cs typeface="Calibri Light"/>
            </a:endParaRPr>
          </a:p>
          <a:p>
            <a:endParaRPr lang="en-US" sz="2400">
              <a:latin typeface="Calibri"/>
              <a:ea typeface="Calibri Light"/>
              <a:cs typeface="Calibri Light"/>
            </a:endParaRPr>
          </a:p>
          <a:p>
            <a:endParaRPr lang="en-US" sz="2400">
              <a:latin typeface="Calibri"/>
              <a:ea typeface="Calibri Light"/>
              <a:cs typeface="Calibri Light"/>
            </a:endParaRPr>
          </a:p>
          <a:p>
            <a:pPr marL="228600" indent="-228600">
              <a:buAutoNum type="arabicPeriod" startAt="8"/>
            </a:pPr>
            <a:endParaRPr lang="en-US" sz="2400">
              <a:latin typeface="Calibri"/>
              <a:ea typeface="Calibri Light"/>
              <a:cs typeface="Calibri Light"/>
            </a:endParaRPr>
          </a:p>
          <a:p>
            <a:r>
              <a:rPr lang="en-US" sz="2400" dirty="0">
                <a:latin typeface="Calibri"/>
                <a:ea typeface="Calibri Light"/>
                <a:cs typeface="Calibri Light"/>
              </a:rPr>
              <a:t>  </a:t>
            </a:r>
            <a:endParaRPr lang="en-US" dirty="0">
              <a:ea typeface="Calibri"/>
              <a:cs typeface="Calibri"/>
            </a:endParaRPr>
          </a:p>
        </p:txBody>
      </p:sp>
    </p:spTree>
    <p:extLst>
      <p:ext uri="{BB962C8B-B14F-4D97-AF65-F5344CB8AC3E}">
        <p14:creationId xmlns:p14="http://schemas.microsoft.com/office/powerpoint/2010/main" val="13906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2971801" y="-460119"/>
            <a:ext cx="11834921" cy="2067938"/>
          </a:xfrm>
          <a:prstGeom prst="rect">
            <a:avLst/>
          </a:prstGeom>
        </p:spPr>
        <p:txBody>
          <a:bodyPr wrap="square" lIns="0" tIns="0" rIns="0" bIns="0" rtlCol="0" anchor="t">
            <a:spAutoFit/>
          </a:bodyPr>
          <a:lstStyle/>
          <a:p>
            <a:pPr algn="ctr">
              <a:lnSpc>
                <a:spcPts val="19600"/>
              </a:lnSpc>
            </a:pPr>
            <a:r>
              <a:rPr lang="en-US" sz="5400">
                <a:solidFill>
                  <a:srgbClr val="726151"/>
                </a:solidFill>
                <a:ea typeface="Angella White"/>
                <a:cs typeface="Angella White"/>
                <a:sym typeface="Angella White"/>
              </a:rPr>
              <a:t>Purpose of COE Learning Institutes</a:t>
            </a:r>
          </a:p>
        </p:txBody>
      </p:sp>
      <p:sp>
        <p:nvSpPr>
          <p:cNvPr id="3" name="TextBox 3"/>
          <p:cNvSpPr txBox="1"/>
          <p:nvPr/>
        </p:nvSpPr>
        <p:spPr>
          <a:xfrm>
            <a:off x="2091345" y="2567677"/>
            <a:ext cx="14681066" cy="6610143"/>
          </a:xfrm>
          <a:prstGeom prst="rect">
            <a:avLst/>
          </a:prstGeom>
        </p:spPr>
        <p:txBody>
          <a:bodyPr wrap="square" lIns="0" tIns="0" rIns="0" bIns="0" rtlCol="0" anchor="t">
            <a:spAutoFit/>
          </a:bodyPr>
          <a:lstStyle/>
          <a:p>
            <a:pPr>
              <a:lnSpc>
                <a:spcPts val="5179"/>
              </a:lnSpc>
            </a:pPr>
            <a:r>
              <a:rPr lang="en-US" sz="3200">
                <a:solidFill>
                  <a:srgbClr val="726151"/>
                </a:solidFill>
                <a:latin typeface="Calibri"/>
                <a:ea typeface="Calibri"/>
                <a:cs typeface="Kulachat Serif"/>
              </a:rPr>
              <a:t>The College of Education, in partnership with Oregon's Higher Education Coordination Commission (HECC), is committed to supporting statewide efforts to enhance opportunities for preservice teachers and faculty to engage in state and district curriculum and instruction initiatives.</a:t>
            </a:r>
            <a:endParaRPr lang="en-US" sz="3200">
              <a:solidFill>
                <a:srgbClr val="726151"/>
              </a:solidFill>
              <a:latin typeface="Kulachat Serif"/>
              <a:ea typeface="Calibri"/>
              <a:cs typeface="Kulachat Serif"/>
            </a:endParaRPr>
          </a:p>
          <a:p>
            <a:pPr>
              <a:lnSpc>
                <a:spcPts val="5179"/>
              </a:lnSpc>
            </a:pPr>
            <a:endParaRPr lang="en-US" sz="3200">
              <a:solidFill>
                <a:srgbClr val="726151"/>
              </a:solidFill>
              <a:latin typeface="Calibri"/>
              <a:ea typeface="Calibri"/>
              <a:cs typeface="Kulachat Serif"/>
            </a:endParaRPr>
          </a:p>
          <a:p>
            <a:pPr>
              <a:lnSpc>
                <a:spcPts val="5179"/>
              </a:lnSpc>
            </a:pPr>
            <a:r>
              <a:rPr lang="en-US" sz="3200">
                <a:solidFill>
                  <a:srgbClr val="726151"/>
                </a:solidFill>
                <a:latin typeface="Calibri"/>
                <a:ea typeface="Calibri"/>
                <a:cs typeface="Kulachat Serif"/>
              </a:rPr>
              <a:t>Within this partnership there is an emphasis on supporting the ODE </a:t>
            </a:r>
            <a:r>
              <a:rPr lang="en-US" sz="3200">
                <a:solidFill>
                  <a:srgbClr val="726151"/>
                </a:solidFill>
                <a:latin typeface="Calibri"/>
                <a:ea typeface="Calibri"/>
                <a:cs typeface="Calibri"/>
              </a:rPr>
              <a:t>equity and inclusion framework when implementing new state standards.  ODE's newly adopted SEL standards are the focus of the COE Learning Institutes for this year.</a:t>
            </a:r>
            <a:endParaRPr lang="en-US" sz="3200">
              <a:solidFill>
                <a:srgbClr val="726151"/>
              </a:solidFill>
              <a:latin typeface="Calibri"/>
              <a:ea typeface="Calibri"/>
              <a:cs typeface="Kulachat Serif"/>
            </a:endParaRPr>
          </a:p>
          <a:p>
            <a:pPr>
              <a:lnSpc>
                <a:spcPts val="5179"/>
              </a:lnSpc>
            </a:pPr>
            <a:endParaRPr lang="en-US" sz="3200">
              <a:solidFill>
                <a:srgbClr val="726151"/>
              </a:solidFill>
              <a:latin typeface="Calibri"/>
              <a:ea typeface="Calibri"/>
              <a:cs typeface="Calibri"/>
            </a:endParaRPr>
          </a:p>
          <a:p>
            <a:pPr>
              <a:lnSpc>
                <a:spcPts val="5179"/>
              </a:lnSpc>
            </a:pPr>
            <a:endParaRPr lang="en-US" sz="3200">
              <a:solidFill>
                <a:srgbClr val="726151"/>
              </a:solidFill>
              <a:latin typeface="Calibri"/>
              <a:ea typeface="Calibri"/>
              <a:cs typeface="Calibri"/>
            </a:endParaRPr>
          </a:p>
        </p:txBody>
      </p:sp>
      <p:sp>
        <p:nvSpPr>
          <p:cNvPr id="5" name="Freeform 5"/>
          <p:cNvSpPr/>
          <p:nvPr/>
        </p:nvSpPr>
        <p:spPr>
          <a:xfrm flipV="1">
            <a:off x="-367110" y="330677"/>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a:off x="2406504" y="568489"/>
            <a:ext cx="2909455" cy="1433568"/>
          </a:xfrm>
          <a:custGeom>
            <a:avLst/>
            <a:gdLst/>
            <a:ahLst/>
            <a:cxnLst/>
            <a:rect l="l" t="t" r="r" b="b"/>
            <a:pathLst>
              <a:path w="2909455" h="1433568">
                <a:moveTo>
                  <a:pt x="2909455" y="0"/>
                </a:moveTo>
                <a:lnTo>
                  <a:pt x="0" y="0"/>
                </a:lnTo>
                <a:lnTo>
                  <a:pt x="0" y="1433568"/>
                </a:lnTo>
                <a:lnTo>
                  <a:pt x="2909455" y="1433568"/>
                </a:lnTo>
                <a:lnTo>
                  <a:pt x="290945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2340000">
            <a:off x="15259435" y="7392248"/>
            <a:ext cx="3018061" cy="2930982"/>
          </a:xfrm>
          <a:custGeom>
            <a:avLst/>
            <a:gdLst/>
            <a:ahLst/>
            <a:cxnLst/>
            <a:rect l="l" t="t" r="r" b="b"/>
            <a:pathLst>
              <a:path w="3616776" h="7883980">
                <a:moveTo>
                  <a:pt x="0" y="0"/>
                </a:moveTo>
                <a:lnTo>
                  <a:pt x="3616776" y="0"/>
                </a:lnTo>
                <a:lnTo>
                  <a:pt x="3616776" y="7883979"/>
                </a:lnTo>
                <a:lnTo>
                  <a:pt x="0" y="7883979"/>
                </a:lnTo>
                <a:lnTo>
                  <a:pt x="0" y="0"/>
                </a:lnTo>
                <a:close/>
              </a:path>
            </a:pathLst>
          </a:custGeom>
          <a:blipFill>
            <a:blip r:embed="rId7">
              <a:alphaModFix amt="75000"/>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2863679" y="3259"/>
            <a:ext cx="11834921" cy="2067938"/>
          </a:xfrm>
          <a:prstGeom prst="rect">
            <a:avLst/>
          </a:prstGeom>
        </p:spPr>
        <p:txBody>
          <a:bodyPr wrap="square" lIns="0" tIns="0" rIns="0" bIns="0" rtlCol="0" anchor="t">
            <a:spAutoFit/>
          </a:bodyPr>
          <a:lstStyle/>
          <a:p>
            <a:pPr algn="ctr">
              <a:lnSpc>
                <a:spcPts val="19600"/>
              </a:lnSpc>
            </a:pPr>
            <a:r>
              <a:rPr lang="en-US" sz="5400">
                <a:solidFill>
                  <a:srgbClr val="726151"/>
                </a:solidFill>
                <a:ea typeface="Angella White"/>
                <a:cs typeface="Angella White"/>
                <a:sym typeface="Angella White"/>
              </a:rPr>
              <a:t>Social and Emotional Learning Institutes</a:t>
            </a:r>
          </a:p>
        </p:txBody>
      </p:sp>
      <p:sp>
        <p:nvSpPr>
          <p:cNvPr id="3" name="TextBox 3"/>
          <p:cNvSpPr txBox="1"/>
          <p:nvPr/>
        </p:nvSpPr>
        <p:spPr>
          <a:xfrm>
            <a:off x="1050704" y="2006960"/>
            <a:ext cx="15465812" cy="7335341"/>
          </a:xfrm>
          <a:prstGeom prst="rect">
            <a:avLst/>
          </a:prstGeom>
        </p:spPr>
        <p:txBody>
          <a:bodyPr wrap="square" lIns="0" tIns="0" rIns="0" bIns="0" rtlCol="0" anchor="t">
            <a:spAutoFit/>
          </a:bodyPr>
          <a:lstStyle/>
          <a:p>
            <a:pPr>
              <a:lnSpc>
                <a:spcPts val="5179"/>
              </a:lnSpc>
            </a:pPr>
            <a:endParaRPr lang="en-US" sz="3650">
              <a:solidFill>
                <a:srgbClr val="726151"/>
              </a:solidFill>
              <a:latin typeface="Kulachat Serif"/>
              <a:ea typeface="Kulachat Serif"/>
              <a:cs typeface="Kulachat Serif"/>
            </a:endParaRPr>
          </a:p>
          <a:p>
            <a:pPr>
              <a:lnSpc>
                <a:spcPts val="5179"/>
              </a:lnSpc>
            </a:pPr>
            <a:endParaRPr lang="en-US" sz="3650">
              <a:solidFill>
                <a:srgbClr val="726151"/>
              </a:solidFill>
              <a:latin typeface="Kulachat Serif"/>
              <a:ea typeface="Kulachat Serif"/>
              <a:cs typeface="Kulachat Serif"/>
            </a:endParaRPr>
          </a:p>
          <a:p>
            <a:pPr>
              <a:lnSpc>
                <a:spcPts val="5179"/>
              </a:lnSpc>
            </a:pPr>
            <a:r>
              <a:rPr lang="en-US" sz="3650">
                <a:solidFill>
                  <a:srgbClr val="726151"/>
                </a:solidFill>
                <a:latin typeface="Calibri"/>
                <a:ea typeface="Kulachat Serif"/>
                <a:cs typeface="Kulachat Serif"/>
              </a:rPr>
              <a:t>Session #1 – Transformative Social Emotional Learning – January 10</a:t>
            </a:r>
            <a:endParaRPr lang="en-US">
              <a:latin typeface="Calibri"/>
              <a:ea typeface="Calibri"/>
              <a:cs typeface="Calibri"/>
            </a:endParaRPr>
          </a:p>
          <a:p>
            <a:pPr>
              <a:lnSpc>
                <a:spcPts val="5179"/>
              </a:lnSpc>
            </a:pPr>
            <a:r>
              <a:rPr lang="en-US" sz="3650">
                <a:solidFill>
                  <a:srgbClr val="726151"/>
                </a:solidFill>
                <a:latin typeface="Calibri"/>
                <a:ea typeface="Kulachat Serif"/>
                <a:cs typeface="Kulachat Serif"/>
              </a:rPr>
              <a:t>Session #2 – </a:t>
            </a:r>
            <a:r>
              <a:rPr lang="en-US" sz="3650">
                <a:solidFill>
                  <a:srgbClr val="FF0000"/>
                </a:solidFill>
                <a:latin typeface="Calibri"/>
                <a:ea typeface="Kulachat Serif"/>
                <a:cs typeface="Kulachat Serif"/>
              </a:rPr>
              <a:t>Supportive Classroom Environment – February 28</a:t>
            </a:r>
          </a:p>
          <a:p>
            <a:pPr>
              <a:lnSpc>
                <a:spcPts val="5179"/>
              </a:lnSpc>
            </a:pPr>
            <a:r>
              <a:rPr lang="en-US" sz="3650">
                <a:solidFill>
                  <a:srgbClr val="726151"/>
                </a:solidFill>
                <a:latin typeface="Calibri"/>
                <a:ea typeface="Kulachat Serif"/>
                <a:cs typeface="Kulachat Serif"/>
              </a:rPr>
              <a:t>Session #3 – Integrating Social Emotional Learning and Instruction – April 11</a:t>
            </a:r>
          </a:p>
          <a:p>
            <a:pPr>
              <a:lnSpc>
                <a:spcPts val="5179"/>
              </a:lnSpc>
            </a:pPr>
            <a:endParaRPr lang="en-US" sz="3650">
              <a:solidFill>
                <a:srgbClr val="726151"/>
              </a:solidFill>
              <a:latin typeface="Calibri"/>
              <a:ea typeface="Kulachat Serif"/>
              <a:cs typeface="Kulachat Serif"/>
            </a:endParaRPr>
          </a:p>
          <a:p>
            <a:pPr>
              <a:lnSpc>
                <a:spcPts val="5179"/>
              </a:lnSpc>
            </a:pPr>
            <a:r>
              <a:rPr lang="en-US" sz="3650">
                <a:solidFill>
                  <a:srgbClr val="726151"/>
                </a:solidFill>
                <a:latin typeface="Calibri"/>
                <a:ea typeface="Kulachat Serif"/>
                <a:cs typeface="Kulachat Serif"/>
              </a:rPr>
              <a:t>Transformative SEL enables students and adults to be affirmed in their identities, where they can develop a sense of agency and belonging, engage in collaborative problem-solving, and deepen their curiosity about the kind of society they want to make a reality.</a:t>
            </a:r>
          </a:p>
          <a:p>
            <a:pPr algn="ctr">
              <a:lnSpc>
                <a:spcPts val="5179"/>
              </a:lnSpc>
            </a:pPr>
            <a:endParaRPr lang="en-US" sz="3699">
              <a:solidFill>
                <a:srgbClr val="726151"/>
              </a:solidFill>
              <a:latin typeface="Kulachat Serif"/>
              <a:ea typeface="Kulachat Serif"/>
              <a:cs typeface="Kulachat Serif"/>
            </a:endParaRPr>
          </a:p>
        </p:txBody>
      </p:sp>
      <p:sp>
        <p:nvSpPr>
          <p:cNvPr id="5" name="Freeform 5"/>
          <p:cNvSpPr/>
          <p:nvPr/>
        </p:nvSpPr>
        <p:spPr>
          <a:xfrm flipV="1">
            <a:off x="-367110" y="330677"/>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a:off x="2406504" y="568489"/>
            <a:ext cx="2909455" cy="1433568"/>
          </a:xfrm>
          <a:custGeom>
            <a:avLst/>
            <a:gdLst/>
            <a:ahLst/>
            <a:cxnLst/>
            <a:rect l="l" t="t" r="r" b="b"/>
            <a:pathLst>
              <a:path w="2909455" h="1433568">
                <a:moveTo>
                  <a:pt x="2909455" y="0"/>
                </a:moveTo>
                <a:lnTo>
                  <a:pt x="0" y="0"/>
                </a:lnTo>
                <a:lnTo>
                  <a:pt x="0" y="1433568"/>
                </a:lnTo>
                <a:lnTo>
                  <a:pt x="2909455" y="1433568"/>
                </a:lnTo>
                <a:lnTo>
                  <a:pt x="290945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2340000">
            <a:off x="15259435" y="7392248"/>
            <a:ext cx="3018061" cy="2930982"/>
          </a:xfrm>
          <a:custGeom>
            <a:avLst/>
            <a:gdLst/>
            <a:ahLst/>
            <a:cxnLst/>
            <a:rect l="l" t="t" r="r" b="b"/>
            <a:pathLst>
              <a:path w="3616776" h="7883980">
                <a:moveTo>
                  <a:pt x="0" y="0"/>
                </a:moveTo>
                <a:lnTo>
                  <a:pt x="3616776" y="0"/>
                </a:lnTo>
                <a:lnTo>
                  <a:pt x="3616776" y="7883979"/>
                </a:lnTo>
                <a:lnTo>
                  <a:pt x="0" y="7883979"/>
                </a:lnTo>
                <a:lnTo>
                  <a:pt x="0" y="0"/>
                </a:lnTo>
                <a:close/>
              </a:path>
            </a:pathLst>
          </a:custGeom>
          <a:blipFill>
            <a:blip r:embed="rId7">
              <a:alphaModFix amt="75000"/>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20986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64EDD266-6A68-285B-A2B6-4F338650C67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4C85F7-C23E-F566-76CB-8889B54EBD90}"/>
              </a:ext>
            </a:extLst>
          </p:cNvPr>
          <p:cNvSpPr txBox="1"/>
          <p:nvPr/>
        </p:nvSpPr>
        <p:spPr>
          <a:xfrm>
            <a:off x="2971801" y="-460119"/>
            <a:ext cx="11834921" cy="2067938"/>
          </a:xfrm>
          <a:prstGeom prst="rect">
            <a:avLst/>
          </a:prstGeom>
        </p:spPr>
        <p:txBody>
          <a:bodyPr wrap="square" lIns="0" tIns="0" rIns="0" bIns="0" rtlCol="0" anchor="t">
            <a:spAutoFit/>
          </a:bodyPr>
          <a:lstStyle/>
          <a:p>
            <a:pPr algn="ctr">
              <a:lnSpc>
                <a:spcPts val="19600"/>
              </a:lnSpc>
            </a:pPr>
            <a:r>
              <a:rPr lang="en-US" sz="5400">
                <a:solidFill>
                  <a:srgbClr val="726151"/>
                </a:solidFill>
                <a:ea typeface="Angella White"/>
                <a:cs typeface="Angella White"/>
                <a:sym typeface="Angella White"/>
              </a:rPr>
              <a:t>Cohesive Learning Institutes</a:t>
            </a:r>
          </a:p>
        </p:txBody>
      </p:sp>
      <p:sp>
        <p:nvSpPr>
          <p:cNvPr id="5" name="Freeform 5">
            <a:extLst>
              <a:ext uri="{FF2B5EF4-FFF2-40B4-BE49-F238E27FC236}">
                <a16:creationId xmlns:a16="http://schemas.microsoft.com/office/drawing/2014/main" id="{CDF58960-B893-FFAD-46E4-4215B6F8628A}"/>
              </a:ext>
            </a:extLst>
          </p:cNvPr>
          <p:cNvSpPr/>
          <p:nvPr/>
        </p:nvSpPr>
        <p:spPr>
          <a:xfrm flipV="1">
            <a:off x="-367110" y="330677"/>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A77CCE57-29A4-E8A5-32BE-0EA837CAF608}"/>
              </a:ext>
            </a:extLst>
          </p:cNvPr>
          <p:cNvSpPr/>
          <p:nvPr/>
        </p:nvSpPr>
        <p:spPr>
          <a:xfrm flipH="1">
            <a:off x="2406504" y="568489"/>
            <a:ext cx="2909455" cy="1433568"/>
          </a:xfrm>
          <a:custGeom>
            <a:avLst/>
            <a:gdLst/>
            <a:ahLst/>
            <a:cxnLst/>
            <a:rect l="l" t="t" r="r" b="b"/>
            <a:pathLst>
              <a:path w="2909455" h="1433568">
                <a:moveTo>
                  <a:pt x="2909455" y="0"/>
                </a:moveTo>
                <a:lnTo>
                  <a:pt x="0" y="0"/>
                </a:lnTo>
                <a:lnTo>
                  <a:pt x="0" y="1433568"/>
                </a:lnTo>
                <a:lnTo>
                  <a:pt x="2909455" y="1433568"/>
                </a:lnTo>
                <a:lnTo>
                  <a:pt x="290945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B728CDA4-4618-F624-4BD0-88C563337955}"/>
              </a:ext>
            </a:extLst>
          </p:cNvPr>
          <p:cNvSpPr/>
          <p:nvPr/>
        </p:nvSpPr>
        <p:spPr>
          <a:xfrm rot="2340000">
            <a:off x="15259435" y="7392248"/>
            <a:ext cx="3018061" cy="2930982"/>
          </a:xfrm>
          <a:custGeom>
            <a:avLst/>
            <a:gdLst/>
            <a:ahLst/>
            <a:cxnLst/>
            <a:rect l="l" t="t" r="r" b="b"/>
            <a:pathLst>
              <a:path w="3616776" h="7883980">
                <a:moveTo>
                  <a:pt x="0" y="0"/>
                </a:moveTo>
                <a:lnTo>
                  <a:pt x="3616776" y="0"/>
                </a:lnTo>
                <a:lnTo>
                  <a:pt x="3616776" y="7883979"/>
                </a:lnTo>
                <a:lnTo>
                  <a:pt x="0" y="7883979"/>
                </a:lnTo>
                <a:lnTo>
                  <a:pt x="0" y="0"/>
                </a:lnTo>
                <a:close/>
              </a:path>
            </a:pathLst>
          </a:custGeom>
          <a:blipFill>
            <a:blip r:embed="rId7">
              <a:alphaModFix amt="75000"/>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8" name="Picture 7" descr="A qr code with a logo&#10;&#10;Description automatically generated">
            <a:extLst>
              <a:ext uri="{FF2B5EF4-FFF2-40B4-BE49-F238E27FC236}">
                <a16:creationId xmlns:a16="http://schemas.microsoft.com/office/drawing/2014/main" id="{7EF2E72C-2BD3-AE39-58FA-AB680EEBC82E}"/>
              </a:ext>
            </a:extLst>
          </p:cNvPr>
          <p:cNvPicPr>
            <a:picLocks noChangeAspect="1"/>
          </p:cNvPicPr>
          <p:nvPr/>
        </p:nvPicPr>
        <p:blipFill>
          <a:blip r:embed="rId9" cstate="print">
            <a:extLst>
              <a:ext uri="{28A0092B-C50C-407E-A947-70E740481C1C}">
                <a14:useLocalDpi xmlns:a14="http://schemas.microsoft.com/office/drawing/2010/main" val="0"/>
              </a:ext>
            </a:extLst>
          </a:blip>
          <a:srcRect l="7403" t="4465" r="6709" b="16109"/>
          <a:stretch/>
        </p:blipFill>
        <p:spPr>
          <a:xfrm>
            <a:off x="10974755" y="2462595"/>
            <a:ext cx="4220063" cy="5515987"/>
          </a:xfrm>
          <a:prstGeom prst="rect">
            <a:avLst/>
          </a:prstGeom>
        </p:spPr>
      </p:pic>
      <p:sp>
        <p:nvSpPr>
          <p:cNvPr id="13" name="TextBox 12">
            <a:extLst>
              <a:ext uri="{FF2B5EF4-FFF2-40B4-BE49-F238E27FC236}">
                <a16:creationId xmlns:a16="http://schemas.microsoft.com/office/drawing/2014/main" id="{3AA26A6A-3F24-F0B6-688E-4697AE4F9E74}"/>
              </a:ext>
            </a:extLst>
          </p:cNvPr>
          <p:cNvSpPr txBox="1"/>
          <p:nvPr/>
        </p:nvSpPr>
        <p:spPr>
          <a:xfrm>
            <a:off x="1648086" y="8632900"/>
            <a:ext cx="13988528" cy="646331"/>
          </a:xfrm>
          <a:prstGeom prst="rect">
            <a:avLst/>
          </a:prstGeom>
          <a:noFill/>
        </p:spPr>
        <p:txBody>
          <a:bodyPr wrap="square" lIns="91440" tIns="45720" rIns="91440" bIns="45720" rtlCol="0" anchor="t">
            <a:spAutoFit/>
          </a:bodyPr>
          <a:lstStyle/>
          <a:p>
            <a:r>
              <a:rPr lang="en-US" sz="3600">
                <a:solidFill>
                  <a:srgbClr val="154B11"/>
                </a:solidFill>
                <a:ea typeface="+mn-lt"/>
                <a:cs typeface="+mn-lt"/>
                <a:hlinkClick r:id="rId10"/>
              </a:rPr>
              <a:t>Cohesive Learning Institutes | College of Education</a:t>
            </a:r>
            <a:endParaRPr lang="en-US"/>
          </a:p>
        </p:txBody>
      </p:sp>
      <p:sp>
        <p:nvSpPr>
          <p:cNvPr id="14" name="TextBox 9">
            <a:extLst>
              <a:ext uri="{FF2B5EF4-FFF2-40B4-BE49-F238E27FC236}">
                <a16:creationId xmlns:a16="http://schemas.microsoft.com/office/drawing/2014/main" id="{26D04E00-3383-1AEA-84D1-3D65B53CE789}"/>
              </a:ext>
            </a:extLst>
          </p:cNvPr>
          <p:cNvSpPr txBox="1"/>
          <p:nvPr/>
        </p:nvSpPr>
        <p:spPr>
          <a:xfrm>
            <a:off x="2971801" y="3030665"/>
            <a:ext cx="5341458" cy="666849"/>
          </a:xfrm>
          <a:prstGeom prst="rect">
            <a:avLst/>
          </a:prstGeom>
        </p:spPr>
        <p:txBody>
          <a:bodyPr wrap="square" lIns="0" tIns="0" rIns="0" bIns="0" rtlCol="0" anchor="t">
            <a:spAutoFit/>
          </a:bodyPr>
          <a:lstStyle/>
          <a:p>
            <a:pPr algn="ctr">
              <a:lnSpc>
                <a:spcPts val="5179"/>
              </a:lnSpc>
            </a:pPr>
            <a:r>
              <a:rPr lang="en-US" sz="3650" b="1">
                <a:solidFill>
                  <a:srgbClr val="726151"/>
                </a:solidFill>
                <a:ea typeface="Kulachat Serif Semi-Bold"/>
                <a:cs typeface="Kulachat Serif Semi-Bold"/>
                <a:sym typeface="Kulachat Serif Semi-Bold"/>
              </a:rPr>
              <a:t>Session 2 - Online Materials</a:t>
            </a:r>
            <a:endParaRPr lang="en-US" sz="3650" b="1">
              <a:solidFill>
                <a:srgbClr val="726151"/>
              </a:solidFill>
              <a:latin typeface="Kulachat Serif Semi-Bold"/>
              <a:ea typeface="Kulachat Serif Semi-Bold"/>
              <a:cs typeface="Kulachat Serif Semi-Bold"/>
              <a:sym typeface="Kulachat Serif Semi-Bold"/>
            </a:endParaRPr>
          </a:p>
        </p:txBody>
      </p:sp>
      <p:sp>
        <p:nvSpPr>
          <p:cNvPr id="15" name="TextBox 9">
            <a:extLst>
              <a:ext uri="{FF2B5EF4-FFF2-40B4-BE49-F238E27FC236}">
                <a16:creationId xmlns:a16="http://schemas.microsoft.com/office/drawing/2014/main" id="{D80789A1-C6E5-F3D3-CF74-F233B07D3F86}"/>
              </a:ext>
            </a:extLst>
          </p:cNvPr>
          <p:cNvSpPr txBox="1"/>
          <p:nvPr/>
        </p:nvSpPr>
        <p:spPr>
          <a:xfrm>
            <a:off x="1648086" y="4100986"/>
            <a:ext cx="8417713" cy="2667397"/>
          </a:xfrm>
          <a:prstGeom prst="rect">
            <a:avLst/>
          </a:prstGeom>
        </p:spPr>
        <p:txBody>
          <a:bodyPr wrap="square" lIns="0" tIns="0" rIns="0" bIns="0" rtlCol="0" anchor="t">
            <a:spAutoFit/>
          </a:bodyPr>
          <a:lstStyle/>
          <a:p>
            <a:pPr algn="ctr">
              <a:lnSpc>
                <a:spcPts val="5179"/>
              </a:lnSpc>
            </a:pPr>
            <a:r>
              <a:rPr lang="en-US" sz="3600">
                <a:solidFill>
                  <a:srgbClr val="726151"/>
                </a:solidFill>
                <a:ea typeface="Kulachat Serif Semi-Bold"/>
                <a:cs typeface="Kulachat Serif Semi-Bold"/>
                <a:sym typeface="Kulachat Serif Semi-Bold"/>
              </a:rPr>
              <a:t>You can use the web address below or scan the QR code if you would like to go to the website containing today’s participant slides, participant handout, and online materials.</a:t>
            </a:r>
          </a:p>
        </p:txBody>
      </p:sp>
    </p:spTree>
    <p:extLst>
      <p:ext uri="{BB962C8B-B14F-4D97-AF65-F5344CB8AC3E}">
        <p14:creationId xmlns:p14="http://schemas.microsoft.com/office/powerpoint/2010/main" val="404739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Freeform 3"/>
          <p:cNvSpPr/>
          <p:nvPr/>
        </p:nvSpPr>
        <p:spPr>
          <a:xfrm rot="17340081">
            <a:off x="14838548" y="1746126"/>
            <a:ext cx="4700392" cy="1649410"/>
          </a:xfrm>
          <a:custGeom>
            <a:avLst/>
            <a:gdLst/>
            <a:ahLst/>
            <a:cxnLst/>
            <a:rect l="l" t="t" r="r" b="b"/>
            <a:pathLst>
              <a:path w="4700392" h="1649410">
                <a:moveTo>
                  <a:pt x="0" y="0"/>
                </a:moveTo>
                <a:lnTo>
                  <a:pt x="4700392" y="0"/>
                </a:lnTo>
                <a:lnTo>
                  <a:pt x="4700392" y="1649410"/>
                </a:lnTo>
                <a:lnTo>
                  <a:pt x="0" y="1649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F777DF21-6351-76B1-2D44-460157C07339}"/>
              </a:ext>
            </a:extLst>
          </p:cNvPr>
          <p:cNvPicPr>
            <a:picLocks noChangeAspect="1"/>
          </p:cNvPicPr>
          <p:nvPr/>
        </p:nvPicPr>
        <p:blipFill>
          <a:blip r:embed="rId5"/>
          <a:stretch>
            <a:fillRect/>
          </a:stretch>
        </p:blipFill>
        <p:spPr>
          <a:xfrm>
            <a:off x="705153" y="1859148"/>
            <a:ext cx="7752875" cy="7752875"/>
          </a:xfrm>
          <a:prstGeom prst="rect">
            <a:avLst/>
          </a:prstGeom>
        </p:spPr>
      </p:pic>
      <p:sp>
        <p:nvSpPr>
          <p:cNvPr id="8" name="TextBox 7">
            <a:extLst>
              <a:ext uri="{FF2B5EF4-FFF2-40B4-BE49-F238E27FC236}">
                <a16:creationId xmlns:a16="http://schemas.microsoft.com/office/drawing/2014/main" id="{FAA729E0-8CD1-03BC-4CB7-2F66874D74E4}"/>
              </a:ext>
            </a:extLst>
          </p:cNvPr>
          <p:cNvSpPr txBox="1"/>
          <p:nvPr/>
        </p:nvSpPr>
        <p:spPr>
          <a:xfrm>
            <a:off x="9566180" y="555156"/>
            <a:ext cx="697712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Collaborative for Academic, Social, and Emotional Learning (CASEL)</a:t>
            </a:r>
            <a:endParaRPr lang="en-US" sz="2800" dirty="0"/>
          </a:p>
        </p:txBody>
      </p:sp>
      <p:sp>
        <p:nvSpPr>
          <p:cNvPr id="9" name="TextBox 8">
            <a:extLst>
              <a:ext uri="{FF2B5EF4-FFF2-40B4-BE49-F238E27FC236}">
                <a16:creationId xmlns:a16="http://schemas.microsoft.com/office/drawing/2014/main" id="{BBD298C1-903B-6DCB-8CA6-D6202C8B30C1}"/>
              </a:ext>
            </a:extLst>
          </p:cNvPr>
          <p:cNvSpPr txBox="1"/>
          <p:nvPr/>
        </p:nvSpPr>
        <p:spPr>
          <a:xfrm>
            <a:off x="711954" y="555156"/>
            <a:ext cx="697712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Oregon Department of Education Transformative SEL Framework</a:t>
            </a:r>
          </a:p>
        </p:txBody>
      </p:sp>
      <p:pic>
        <p:nvPicPr>
          <p:cNvPr id="5" name="Picture 4" descr="A diagram of social and emotional learning&#10;&#10;Description automatically generated">
            <a:extLst>
              <a:ext uri="{FF2B5EF4-FFF2-40B4-BE49-F238E27FC236}">
                <a16:creationId xmlns:a16="http://schemas.microsoft.com/office/drawing/2014/main" id="{1A4C1231-2566-15EA-EAA5-73E3810C48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0" y="1859148"/>
            <a:ext cx="7833087" cy="7752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F6F828EC-A02C-B9D0-2519-8185264F2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ACA13-03C9-7D3E-36F3-C84D1FD9084D}"/>
              </a:ext>
            </a:extLst>
          </p:cNvPr>
          <p:cNvSpPr>
            <a:spLocks noGrp="1"/>
          </p:cNvSpPr>
          <p:nvPr>
            <p:ph type="title"/>
          </p:nvPr>
        </p:nvSpPr>
        <p:spPr>
          <a:xfrm>
            <a:off x="4576844" y="494787"/>
            <a:ext cx="8229600" cy="1399853"/>
          </a:xfrm>
        </p:spPr>
        <p:txBody>
          <a:bodyPr/>
          <a:lstStyle/>
          <a:p>
            <a:pPr algn="l"/>
            <a:r>
              <a:rPr lang="en-US" b="1" dirty="0">
                <a:ea typeface="Calibri"/>
                <a:cs typeface="Calibri"/>
              </a:rPr>
              <a:t>CASEL Organizational Framework</a:t>
            </a:r>
          </a:p>
        </p:txBody>
      </p:sp>
      <p:pic>
        <p:nvPicPr>
          <p:cNvPr id="8" name="Picture 7">
            <a:extLst>
              <a:ext uri="{FF2B5EF4-FFF2-40B4-BE49-F238E27FC236}">
                <a16:creationId xmlns:a16="http://schemas.microsoft.com/office/drawing/2014/main" id="{DC1CA923-A690-E065-FE25-DFA3003FD419}"/>
              </a:ext>
            </a:extLst>
          </p:cNvPr>
          <p:cNvPicPr>
            <a:picLocks noChangeAspect="1"/>
          </p:cNvPicPr>
          <p:nvPr/>
        </p:nvPicPr>
        <p:blipFill>
          <a:blip r:embed="rId3"/>
          <a:stretch>
            <a:fillRect/>
          </a:stretch>
        </p:blipFill>
        <p:spPr>
          <a:xfrm>
            <a:off x="2277394" y="1901217"/>
            <a:ext cx="13086492" cy="7723275"/>
          </a:xfrm>
          <a:prstGeom prst="rect">
            <a:avLst/>
          </a:prstGeom>
          <a:ln>
            <a:noFill/>
          </a:ln>
          <a:effectLst>
            <a:outerShdw blurRad="190500" algn="tl" rotWithShape="0">
              <a:srgbClr val="000000">
                <a:alpha val="70000"/>
              </a:srgbClr>
            </a:outerShdw>
          </a:effectLst>
        </p:spPr>
      </p:pic>
      <p:sp>
        <p:nvSpPr>
          <p:cNvPr id="5" name="Freeform 7">
            <a:extLst>
              <a:ext uri="{FF2B5EF4-FFF2-40B4-BE49-F238E27FC236}">
                <a16:creationId xmlns:a16="http://schemas.microsoft.com/office/drawing/2014/main" id="{39C0CAD5-4643-9C75-116C-70DE48556111}"/>
              </a:ext>
            </a:extLst>
          </p:cNvPr>
          <p:cNvSpPr/>
          <p:nvPr/>
        </p:nvSpPr>
        <p:spPr>
          <a:xfrm rot="1500000">
            <a:off x="15442891" y="6694733"/>
            <a:ext cx="3018061" cy="3679374"/>
          </a:xfrm>
          <a:custGeom>
            <a:avLst/>
            <a:gdLst/>
            <a:ahLst/>
            <a:cxnLst/>
            <a:rect l="l" t="t" r="r" b="b"/>
            <a:pathLst>
              <a:path w="3616776" h="7883980">
                <a:moveTo>
                  <a:pt x="0" y="0"/>
                </a:moveTo>
                <a:lnTo>
                  <a:pt x="3616776" y="0"/>
                </a:lnTo>
                <a:lnTo>
                  <a:pt x="3616776" y="7883979"/>
                </a:lnTo>
                <a:lnTo>
                  <a:pt x="0" y="7883979"/>
                </a:lnTo>
                <a:lnTo>
                  <a:pt x="0" y="0"/>
                </a:lnTo>
                <a:close/>
              </a:path>
            </a:pathLst>
          </a:custGeom>
          <a:blipFill>
            <a:blip r:embed="rId4">
              <a:alphaModFix amt="75000"/>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371790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CASEL Organizational Framework</vt:lpstr>
      <vt:lpstr>Focus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Tina Gutierez-Schmich</dc:creator>
  <cp:revision>96</cp:revision>
  <dcterms:created xsi:type="dcterms:W3CDTF">2006-08-16T00:00:00Z</dcterms:created>
  <dcterms:modified xsi:type="dcterms:W3CDTF">2025-02-27T18:29:57Z</dcterms:modified>
  <dc:identifier>DAGbAAhCWTc</dc:identifier>
</cp:coreProperties>
</file>